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7.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 id="2147483889" r:id="rId2"/>
    <p:sldMasterId id="2147483935" r:id="rId3"/>
    <p:sldMasterId id="2147483948" r:id="rId4"/>
    <p:sldMasterId id="2147483960" r:id="rId5"/>
    <p:sldMasterId id="2147483972" r:id="rId6"/>
    <p:sldMasterId id="2147483985" r:id="rId7"/>
    <p:sldMasterId id="2147484004" r:id="rId8"/>
  </p:sldMasterIdLst>
  <p:notesMasterIdLst>
    <p:notesMasterId r:id="rId39"/>
  </p:notesMasterIdLst>
  <p:handoutMasterIdLst>
    <p:handoutMasterId r:id="rId40"/>
  </p:handoutMasterIdLst>
  <p:sldIdLst>
    <p:sldId id="326" r:id="rId9"/>
    <p:sldId id="327" r:id="rId10"/>
    <p:sldId id="328" r:id="rId11"/>
    <p:sldId id="329" r:id="rId12"/>
    <p:sldId id="330" r:id="rId13"/>
    <p:sldId id="331"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44" r:id="rId27"/>
    <p:sldId id="345" r:id="rId28"/>
    <p:sldId id="346" r:id="rId29"/>
    <p:sldId id="347" r:id="rId30"/>
    <p:sldId id="348" r:id="rId31"/>
    <p:sldId id="349" r:id="rId32"/>
    <p:sldId id="350" r:id="rId33"/>
    <p:sldId id="351" r:id="rId34"/>
    <p:sldId id="352" r:id="rId35"/>
    <p:sldId id="353" r:id="rId36"/>
    <p:sldId id="354" r:id="rId37"/>
    <p:sldId id="355" r:id="rId38"/>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23qNtL++dgqHdvWl+9lrTA==" hashData="eeePYSUPL0+Jg3xQg3Z0ZoQVIRc="/>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39" autoAdjust="0"/>
    <p:restoredTop sz="94660"/>
  </p:normalViewPr>
  <p:slideViewPr>
    <p:cSldViewPr>
      <p:cViewPr>
        <p:scale>
          <a:sx n="80" d="100"/>
          <a:sy n="80" d="100"/>
        </p:scale>
        <p:origin x="-1158" y="-126"/>
      </p:cViewPr>
      <p:guideLst>
        <p:guide orient="horz" pos="2160"/>
        <p:guide pos="2880"/>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37D299-4F3A-41EC-BE98-7F00F31A8B4E}" type="doc">
      <dgm:prSet loTypeId="urn:microsoft.com/office/officeart/2005/8/layout/pyramid2" loCatId="pyramid" qsTypeId="urn:microsoft.com/office/officeart/2005/8/quickstyle/3d2" qsCatId="3D" csTypeId="urn:microsoft.com/office/officeart/2005/8/colors/accent2_4" csCatId="accent2" phldr="1"/>
      <dgm:spPr/>
    </dgm:pt>
    <dgm:pt modelId="{5B888945-D2C7-4A70-AB17-66F1B1DDE0D8}">
      <dgm:prSet phldrT="[Text]" custT="1"/>
      <dgm:spPr>
        <a:scene3d>
          <a:camera prst="orthographicFront"/>
          <a:lightRig rig="threePt" dir="t">
            <a:rot lat="0" lon="0" rev="7500000"/>
          </a:lightRig>
        </a:scene3d>
        <a:sp3d z="152400" extrusionH="63500" prstMaterial="dkEdge">
          <a:bevelT w="135400" h="16350" prst="cross"/>
          <a:contourClr>
            <a:schemeClr val="bg1"/>
          </a:contourClr>
        </a:sp3d>
      </dgm:spPr>
      <dgm:t>
        <a:bodyPr/>
        <a:lstStyle/>
        <a:p>
          <a:r>
            <a:rPr lang="zh-TW" altLang="en-US" sz="2000" b="0" dirty="0" smtClean="0">
              <a:solidFill>
                <a:schemeClr val="tx1"/>
              </a:solidFill>
              <a:latin typeface="Trebuchet MS" panose="020B0603020202020204" pitchFamily="34" charset="0"/>
              <a:ea typeface="華康儷中黑" panose="020B0509000000000000" pitchFamily="49" charset="-120"/>
            </a:rPr>
            <a:t>產品分銷</a:t>
          </a:r>
          <a:r>
            <a:rPr lang="en-US" altLang="zh-TW" sz="2000" b="1" dirty="0" smtClean="0">
              <a:solidFill>
                <a:schemeClr val="tx1"/>
              </a:solidFill>
              <a:latin typeface="Trebuchet MS" panose="020B0603020202020204" pitchFamily="34" charset="0"/>
              <a:ea typeface="華康儷中黑" panose="020B0509000000000000" pitchFamily="49" charset="-120"/>
            </a:rPr>
            <a:t/>
          </a:r>
          <a:br>
            <a:rPr lang="en-US" altLang="zh-TW" sz="2000" b="1" dirty="0" smtClean="0">
              <a:solidFill>
                <a:schemeClr val="tx1"/>
              </a:solidFill>
              <a:latin typeface="Trebuchet MS" panose="020B0603020202020204" pitchFamily="34" charset="0"/>
              <a:ea typeface="華康儷中黑" panose="020B0509000000000000" pitchFamily="49" charset="-120"/>
            </a:rPr>
          </a:br>
          <a:r>
            <a:rPr lang="en-US" sz="1300" b="1" dirty="0" smtClean="0">
              <a:solidFill>
                <a:schemeClr val="tx1"/>
              </a:solidFill>
              <a:latin typeface="Trebuchet MS" panose="020B0603020202020204" pitchFamily="34" charset="0"/>
              <a:ea typeface="華康儷中黑" panose="020B0509000000000000" pitchFamily="49" charset="-120"/>
            </a:rPr>
            <a:t>Product Brokering</a:t>
          </a:r>
          <a:endParaRPr lang="en-US" sz="1300" b="1" dirty="0">
            <a:solidFill>
              <a:schemeClr val="tx1"/>
            </a:solidFill>
            <a:latin typeface="Trebuchet MS" panose="020B0603020202020204" pitchFamily="34" charset="0"/>
            <a:ea typeface="華康儷中黑" panose="020B0509000000000000" pitchFamily="49" charset="-120"/>
          </a:endParaRPr>
        </a:p>
      </dgm:t>
    </dgm:pt>
    <dgm:pt modelId="{C6571E23-DB68-4785-93F3-F3911408B807}" type="parTrans" cxnId="{74686946-DCED-42CA-AC4D-A33EF9992255}">
      <dgm:prSet/>
      <dgm:spPr/>
      <dgm:t>
        <a:bodyPr/>
        <a:lstStyle/>
        <a:p>
          <a:endParaRPr lang="en-US"/>
        </a:p>
      </dgm:t>
    </dgm:pt>
    <dgm:pt modelId="{5BF2B2FB-1156-4FA9-8D65-284533D34E21}" type="sibTrans" cxnId="{74686946-DCED-42CA-AC4D-A33EF9992255}">
      <dgm:prSet/>
      <dgm:spPr/>
      <dgm:t>
        <a:bodyPr/>
        <a:lstStyle/>
        <a:p>
          <a:endParaRPr lang="en-US"/>
        </a:p>
      </dgm:t>
    </dgm:pt>
    <dgm:pt modelId="{3C11BF2F-5F90-4A83-834E-7E0BED8885AE}">
      <dgm:prSet phldrT="[Text]" custT="1"/>
      <dgm:spPr>
        <a:scene3d>
          <a:camera prst="orthographicFront"/>
          <a:lightRig rig="threePt" dir="t">
            <a:rot lat="0" lon="0" rev="7500000"/>
          </a:lightRig>
        </a:scene3d>
        <a:sp3d z="152400" extrusionH="63500" prstMaterial="dkEdge">
          <a:bevelT w="135400" h="16350" prst="cross"/>
          <a:contourClr>
            <a:schemeClr val="bg1"/>
          </a:contourClr>
        </a:sp3d>
      </dgm:spPr>
      <dgm:t>
        <a:bodyPr/>
        <a:lstStyle/>
        <a:p>
          <a:r>
            <a:rPr lang="zh-CN" altLang="en-US" sz="2000" dirty="0" smtClean="0">
              <a:solidFill>
                <a:schemeClr val="tx1"/>
              </a:solidFill>
              <a:latin typeface="Trebuchet MS" panose="020B0603020202020204" pitchFamily="34" charset="0"/>
              <a:ea typeface="華康儷中黑" panose="020B0509000000000000" pitchFamily="49" charset="-120"/>
            </a:rPr>
            <a:t>管理業績紅利計</a:t>
          </a:r>
          <a:r>
            <a:rPr lang="zh-TW" altLang="en-US" sz="2000" dirty="0" smtClean="0">
              <a:solidFill>
                <a:schemeClr val="tx1"/>
              </a:solidFill>
              <a:latin typeface="Trebuchet MS" panose="020B0603020202020204" pitchFamily="34" charset="0"/>
              <a:ea typeface="華康儷中黑" panose="020B0509000000000000" pitchFamily="49" charset="-120"/>
            </a:rPr>
            <a:t>劃</a:t>
          </a:r>
          <a:r>
            <a:rPr lang="en-US" sz="1300" b="1" dirty="0" smtClean="0">
              <a:solidFill>
                <a:schemeClr val="tx1"/>
              </a:solidFill>
              <a:latin typeface="Trebuchet MS" panose="020B0603020202020204" pitchFamily="34" charset="0"/>
              <a:ea typeface="華康儷中黑" panose="020B0509000000000000" pitchFamily="49" charset="-120"/>
            </a:rPr>
            <a:t>Management Performance Compensation Plan</a:t>
          </a:r>
          <a:r>
            <a:rPr lang="zh-TW" altLang="en-US" sz="1300" b="1" dirty="0" smtClean="0">
              <a:solidFill>
                <a:schemeClr val="tx1"/>
              </a:solidFill>
              <a:latin typeface="Trebuchet MS" panose="020B0603020202020204" pitchFamily="34" charset="0"/>
              <a:ea typeface="華康儷中黑" panose="020B0509000000000000" pitchFamily="49" charset="-120"/>
            </a:rPr>
            <a:t> </a:t>
          </a:r>
          <a:r>
            <a:rPr lang="en-US" altLang="zh-TW" sz="1300" b="1" dirty="0" smtClean="0">
              <a:solidFill>
                <a:schemeClr val="tx1"/>
              </a:solidFill>
              <a:latin typeface="Trebuchet MS" panose="020B0603020202020204" pitchFamily="34" charset="0"/>
              <a:ea typeface="華康儷中黑" panose="020B0509000000000000" pitchFamily="49" charset="-120"/>
            </a:rPr>
            <a:t>(MPCP)</a:t>
          </a:r>
          <a:endParaRPr lang="en-US" sz="1300" b="1" dirty="0">
            <a:solidFill>
              <a:schemeClr val="tx1"/>
            </a:solidFill>
            <a:latin typeface="Trebuchet MS" panose="020B0603020202020204" pitchFamily="34" charset="0"/>
            <a:ea typeface="華康儷中黑" panose="020B0509000000000000" pitchFamily="49" charset="-120"/>
          </a:endParaRPr>
        </a:p>
      </dgm:t>
    </dgm:pt>
    <dgm:pt modelId="{ED00DC38-C900-4F5F-9A86-70639B6584AD}" type="parTrans" cxnId="{BE560580-DC56-49CF-BD2E-8BB16299F3B5}">
      <dgm:prSet/>
      <dgm:spPr/>
      <dgm:t>
        <a:bodyPr/>
        <a:lstStyle/>
        <a:p>
          <a:endParaRPr lang="en-US"/>
        </a:p>
      </dgm:t>
    </dgm:pt>
    <dgm:pt modelId="{B33F3C75-1932-4261-8591-92C9C609376A}" type="sibTrans" cxnId="{BE560580-DC56-49CF-BD2E-8BB16299F3B5}">
      <dgm:prSet/>
      <dgm:spPr/>
      <dgm:t>
        <a:bodyPr/>
        <a:lstStyle/>
        <a:p>
          <a:endParaRPr lang="en-US"/>
        </a:p>
      </dgm:t>
    </dgm:pt>
    <dgm:pt modelId="{5546A889-E003-4C79-A31E-249B1254DE00}">
      <dgm:prSet phldrT="[Text]" custT="1"/>
      <dgm:spPr>
        <a:scene3d>
          <a:camera prst="orthographicFront"/>
          <a:lightRig rig="threePt" dir="t">
            <a:rot lat="0" lon="0" rev="7500000"/>
          </a:lightRig>
        </a:scene3d>
        <a:sp3d z="152400" extrusionH="63500" prstMaterial="dkEdge">
          <a:bevelT w="135400" h="16350" prst="cross"/>
          <a:contourClr>
            <a:schemeClr val="bg1"/>
          </a:contourClr>
        </a:sp3d>
      </dgm:spPr>
      <dgm:t>
        <a:bodyPr/>
        <a:lstStyle/>
        <a:p>
          <a:r>
            <a:rPr lang="zh-CN" altLang="en-US" sz="2000" dirty="0" smtClean="0">
              <a:solidFill>
                <a:schemeClr val="tx1"/>
              </a:solidFill>
              <a:latin typeface="Trebuchet MS" panose="020B0603020202020204" pitchFamily="34" charset="0"/>
              <a:ea typeface="華康儷中黑" panose="020B0509000000000000" pitchFamily="49" charset="-120"/>
            </a:rPr>
            <a:t>超連鎖</a:t>
          </a:r>
          <a:r>
            <a:rPr lang="zh-CN" altLang="en-US" sz="2000" baseline="30000" dirty="0" smtClean="0">
              <a:solidFill>
                <a:schemeClr val="tx1"/>
              </a:solidFill>
              <a:latin typeface="+mj-lt"/>
              <a:ea typeface="華康儷中黑" panose="020B0509000000000000" pitchFamily="49" charset="-120"/>
            </a:rPr>
            <a:t>™</a:t>
          </a:r>
          <a:r>
            <a:rPr lang="zh-CN" altLang="en-US" sz="2000" dirty="0" smtClean="0">
              <a:solidFill>
                <a:schemeClr val="tx1"/>
              </a:solidFill>
              <a:latin typeface="Trebuchet MS" panose="020B0603020202020204" pitchFamily="34" charset="0"/>
              <a:ea typeface="華康儷中黑" panose="020B0509000000000000" pitchFamily="49" charset="-120"/>
            </a:rPr>
            <a:t>事業發展系統</a:t>
          </a:r>
          <a:r>
            <a:rPr lang="en-US" sz="1300" b="1" dirty="0" err="1" smtClean="0">
              <a:solidFill>
                <a:schemeClr val="tx1"/>
              </a:solidFill>
              <a:latin typeface="Trebuchet MS" panose="020B0603020202020204" pitchFamily="34" charset="0"/>
              <a:ea typeface="華康儷中黑" panose="020B0509000000000000" pitchFamily="49" charset="-120"/>
            </a:rPr>
            <a:t>UnFranchise</a:t>
          </a:r>
          <a:r>
            <a:rPr lang="zh-CN" altLang="en-US" sz="1300" baseline="30000" dirty="0" smtClean="0">
              <a:solidFill>
                <a:schemeClr val="tx1"/>
              </a:solidFill>
              <a:latin typeface="Trebuchet MS" panose="020B0603020202020204" pitchFamily="34" charset="0"/>
              <a:ea typeface="華康儷中黑" panose="020B0509000000000000" pitchFamily="49" charset="-120"/>
            </a:rPr>
            <a:t>™</a:t>
          </a:r>
          <a:r>
            <a:rPr lang="en-US" sz="1300" b="1" dirty="0" smtClean="0">
              <a:solidFill>
                <a:schemeClr val="tx1"/>
              </a:solidFill>
              <a:latin typeface="Trebuchet MS" panose="020B0603020202020204" pitchFamily="34" charset="0"/>
              <a:ea typeface="華康儷中黑" panose="020B0509000000000000" pitchFamily="49" charset="-120"/>
            </a:rPr>
            <a:t> Business Development Systems</a:t>
          </a:r>
          <a:endParaRPr lang="en-US" sz="1300" b="1" dirty="0">
            <a:solidFill>
              <a:schemeClr val="tx1"/>
            </a:solidFill>
            <a:latin typeface="Trebuchet MS" panose="020B0603020202020204" pitchFamily="34" charset="0"/>
            <a:ea typeface="華康儷中黑" panose="020B0509000000000000" pitchFamily="49" charset="-120"/>
          </a:endParaRPr>
        </a:p>
      </dgm:t>
    </dgm:pt>
    <dgm:pt modelId="{A9AC3364-C5CD-4962-95C9-84E1C986A9E9}" type="parTrans" cxnId="{8EF840F3-4F8A-49CB-BCB1-8E5E334D39D9}">
      <dgm:prSet/>
      <dgm:spPr/>
      <dgm:t>
        <a:bodyPr/>
        <a:lstStyle/>
        <a:p>
          <a:endParaRPr lang="en-US"/>
        </a:p>
      </dgm:t>
    </dgm:pt>
    <dgm:pt modelId="{11D81723-F481-4CC6-98AF-2EA1E2B59843}" type="sibTrans" cxnId="{8EF840F3-4F8A-49CB-BCB1-8E5E334D39D9}">
      <dgm:prSet/>
      <dgm:spPr/>
      <dgm:t>
        <a:bodyPr/>
        <a:lstStyle/>
        <a:p>
          <a:endParaRPr lang="en-US"/>
        </a:p>
      </dgm:t>
    </dgm:pt>
    <dgm:pt modelId="{B0E8111C-69D4-4884-B2A5-DEFC87A6049E}">
      <dgm:prSet custT="1"/>
      <dgm:spPr>
        <a:scene3d>
          <a:camera prst="orthographicFront"/>
          <a:lightRig rig="threePt" dir="t">
            <a:rot lat="0" lon="0" rev="7500000"/>
          </a:lightRig>
        </a:scene3d>
        <a:sp3d z="152400" extrusionH="63500" prstMaterial="dkEdge">
          <a:bevelT w="135400" h="16350" prst="cross"/>
          <a:contourClr>
            <a:schemeClr val="bg1"/>
          </a:contourClr>
        </a:sp3d>
      </dgm:spPr>
      <dgm:t>
        <a:bodyPr/>
        <a:lstStyle/>
        <a:p>
          <a:r>
            <a:rPr lang="zh-CN" altLang="en-US" sz="2000" dirty="0" smtClean="0">
              <a:solidFill>
                <a:schemeClr val="tx1"/>
              </a:solidFill>
              <a:latin typeface="Trebuchet MS" panose="020B0603020202020204" pitchFamily="34" charset="0"/>
              <a:ea typeface="華康儷中黑" panose="020B0509000000000000" pitchFamily="49" charset="-120"/>
            </a:rPr>
            <a:t>一對一行銷</a:t>
          </a:r>
          <a:r>
            <a:rPr lang="zh-TW" altLang="en-US" sz="2000" dirty="0" smtClean="0">
              <a:solidFill>
                <a:schemeClr val="tx1"/>
              </a:solidFill>
              <a:latin typeface="Trebuchet MS" panose="020B0603020202020204" pitchFamily="34" charset="0"/>
              <a:ea typeface="華康儷中黑" panose="020B0509000000000000" pitchFamily="49" charset="-120"/>
            </a:rPr>
            <a:t>及社交購物</a:t>
          </a:r>
          <a:r>
            <a:rPr lang="en-US" altLang="zh-TW" sz="2000" dirty="0" smtClean="0">
              <a:solidFill>
                <a:schemeClr val="tx1"/>
              </a:solidFill>
              <a:latin typeface="Trebuchet MS" panose="020B0603020202020204" pitchFamily="34" charset="0"/>
              <a:ea typeface="華康儷中黑" panose="020B0509000000000000" pitchFamily="49" charset="-120"/>
            </a:rPr>
            <a:t/>
          </a:r>
          <a:br>
            <a:rPr lang="en-US" altLang="zh-TW" sz="2000" dirty="0" smtClean="0">
              <a:solidFill>
                <a:schemeClr val="tx1"/>
              </a:solidFill>
              <a:latin typeface="Trebuchet MS" panose="020B0603020202020204" pitchFamily="34" charset="0"/>
              <a:ea typeface="華康儷中黑" panose="020B0509000000000000" pitchFamily="49" charset="-120"/>
            </a:rPr>
          </a:br>
          <a:r>
            <a:rPr lang="en-US" sz="1400" b="1" dirty="0" smtClean="0">
              <a:solidFill>
                <a:schemeClr val="tx1"/>
              </a:solidFill>
              <a:latin typeface="Trebuchet MS" panose="020B0603020202020204" pitchFamily="34" charset="0"/>
              <a:ea typeface="華康儷中黑" panose="020B0509000000000000" pitchFamily="49" charset="-120"/>
            </a:rPr>
            <a:t>One-to-One Marketing and Social Shopping</a:t>
          </a:r>
          <a:endParaRPr lang="en-US" sz="1400" b="1" dirty="0">
            <a:solidFill>
              <a:schemeClr val="tx1"/>
            </a:solidFill>
            <a:latin typeface="Trebuchet MS" panose="020B0603020202020204" pitchFamily="34" charset="0"/>
            <a:ea typeface="華康儷中黑" panose="020B0509000000000000" pitchFamily="49" charset="-120"/>
          </a:endParaRPr>
        </a:p>
      </dgm:t>
    </dgm:pt>
    <dgm:pt modelId="{78EB4968-1B91-4B31-BD92-BC83DF228DE3}" type="parTrans" cxnId="{20BEE94D-5D27-4CD2-9F81-06D6DA28F6AA}">
      <dgm:prSet/>
      <dgm:spPr/>
      <dgm:t>
        <a:bodyPr/>
        <a:lstStyle/>
        <a:p>
          <a:endParaRPr lang="en-US"/>
        </a:p>
      </dgm:t>
    </dgm:pt>
    <dgm:pt modelId="{6F1D8AAA-FF2B-4535-9ABD-5DC26E1D59E5}" type="sibTrans" cxnId="{20BEE94D-5D27-4CD2-9F81-06D6DA28F6AA}">
      <dgm:prSet/>
      <dgm:spPr/>
      <dgm:t>
        <a:bodyPr/>
        <a:lstStyle/>
        <a:p>
          <a:endParaRPr lang="en-US"/>
        </a:p>
      </dgm:t>
    </dgm:pt>
    <dgm:pt modelId="{95D7A25E-49D3-4EAC-B49C-2E805E3B1194}" type="pres">
      <dgm:prSet presAssocID="{3237D299-4F3A-41EC-BE98-7F00F31A8B4E}" presName="compositeShape" presStyleCnt="0">
        <dgm:presLayoutVars>
          <dgm:dir/>
          <dgm:resizeHandles/>
        </dgm:presLayoutVars>
      </dgm:prSet>
      <dgm:spPr/>
    </dgm:pt>
    <dgm:pt modelId="{DEE4C15E-E35B-401D-92BC-0DF98EF97DE3}" type="pres">
      <dgm:prSet presAssocID="{3237D299-4F3A-41EC-BE98-7F00F31A8B4E}" presName="pyramid" presStyleLbl="node1" presStyleIdx="0" presStyleCnt="1"/>
      <dgm:spPr>
        <a:effectLst>
          <a:reflection blurRad="6350" stA="52000" endA="300" endPos="35000" dir="5400000" sy="-100000" algn="bl" rotWithShape="0"/>
        </a:effectLst>
      </dgm:spPr>
    </dgm:pt>
    <dgm:pt modelId="{00E8CD05-4289-4D3B-963E-01AEFE13426D}" type="pres">
      <dgm:prSet presAssocID="{3237D299-4F3A-41EC-BE98-7F00F31A8B4E}" presName="theList" presStyleCnt="0"/>
      <dgm:spPr/>
    </dgm:pt>
    <dgm:pt modelId="{B4BAA3CE-46AE-4CDB-BE3E-C2AC55DCB98C}" type="pres">
      <dgm:prSet presAssocID="{5B888945-D2C7-4A70-AB17-66F1B1DDE0D8}" presName="aNode" presStyleLbl="fgAcc1" presStyleIdx="0" presStyleCnt="4">
        <dgm:presLayoutVars>
          <dgm:bulletEnabled val="1"/>
        </dgm:presLayoutVars>
      </dgm:prSet>
      <dgm:spPr/>
      <dgm:t>
        <a:bodyPr/>
        <a:lstStyle/>
        <a:p>
          <a:endParaRPr lang="en-US"/>
        </a:p>
      </dgm:t>
    </dgm:pt>
    <dgm:pt modelId="{62A3206E-FCC4-4B0C-96D0-5C84B75D2BF2}" type="pres">
      <dgm:prSet presAssocID="{5B888945-D2C7-4A70-AB17-66F1B1DDE0D8}" presName="aSpace" presStyleCnt="0"/>
      <dgm:spPr/>
    </dgm:pt>
    <dgm:pt modelId="{050E0375-9231-4828-B530-9E0045AD4DEF}" type="pres">
      <dgm:prSet presAssocID="{3C11BF2F-5F90-4A83-834E-7E0BED8885AE}" presName="aNode" presStyleLbl="fgAcc1" presStyleIdx="1" presStyleCnt="4">
        <dgm:presLayoutVars>
          <dgm:bulletEnabled val="1"/>
        </dgm:presLayoutVars>
      </dgm:prSet>
      <dgm:spPr/>
      <dgm:t>
        <a:bodyPr/>
        <a:lstStyle/>
        <a:p>
          <a:endParaRPr lang="en-US"/>
        </a:p>
      </dgm:t>
    </dgm:pt>
    <dgm:pt modelId="{9166BF48-E8E6-4442-98E6-C02CB34E6B62}" type="pres">
      <dgm:prSet presAssocID="{3C11BF2F-5F90-4A83-834E-7E0BED8885AE}" presName="aSpace" presStyleCnt="0"/>
      <dgm:spPr/>
    </dgm:pt>
    <dgm:pt modelId="{91B4D948-8A8D-479A-991A-9FB5C270F781}" type="pres">
      <dgm:prSet presAssocID="{5546A889-E003-4C79-A31E-249B1254DE00}" presName="aNode" presStyleLbl="fgAcc1" presStyleIdx="2" presStyleCnt="4">
        <dgm:presLayoutVars>
          <dgm:bulletEnabled val="1"/>
        </dgm:presLayoutVars>
      </dgm:prSet>
      <dgm:spPr/>
      <dgm:t>
        <a:bodyPr/>
        <a:lstStyle/>
        <a:p>
          <a:endParaRPr lang="en-US"/>
        </a:p>
      </dgm:t>
    </dgm:pt>
    <dgm:pt modelId="{4103F36E-8C6C-4FE7-89ED-6682B8208AC8}" type="pres">
      <dgm:prSet presAssocID="{5546A889-E003-4C79-A31E-249B1254DE00}" presName="aSpace" presStyleCnt="0"/>
      <dgm:spPr/>
    </dgm:pt>
    <dgm:pt modelId="{BEB72DCE-DE96-486E-9680-790AE0A58412}" type="pres">
      <dgm:prSet presAssocID="{B0E8111C-69D4-4884-B2A5-DEFC87A6049E}" presName="aNode" presStyleLbl="fgAcc1" presStyleIdx="3" presStyleCnt="4">
        <dgm:presLayoutVars>
          <dgm:bulletEnabled val="1"/>
        </dgm:presLayoutVars>
      </dgm:prSet>
      <dgm:spPr/>
      <dgm:t>
        <a:bodyPr/>
        <a:lstStyle/>
        <a:p>
          <a:endParaRPr lang="en-US"/>
        </a:p>
      </dgm:t>
    </dgm:pt>
    <dgm:pt modelId="{14D061A0-374E-431E-9133-220DF44656C0}" type="pres">
      <dgm:prSet presAssocID="{B0E8111C-69D4-4884-B2A5-DEFC87A6049E}" presName="aSpace" presStyleCnt="0"/>
      <dgm:spPr/>
    </dgm:pt>
  </dgm:ptLst>
  <dgm:cxnLst>
    <dgm:cxn modelId="{8EF840F3-4F8A-49CB-BCB1-8E5E334D39D9}" srcId="{3237D299-4F3A-41EC-BE98-7F00F31A8B4E}" destId="{5546A889-E003-4C79-A31E-249B1254DE00}" srcOrd="2" destOrd="0" parTransId="{A9AC3364-C5CD-4962-95C9-84E1C986A9E9}" sibTransId="{11D81723-F481-4CC6-98AF-2EA1E2B59843}"/>
    <dgm:cxn modelId="{E3CFEDAF-73FB-4230-BF43-E4EA31528ACC}" type="presOf" srcId="{5546A889-E003-4C79-A31E-249B1254DE00}" destId="{91B4D948-8A8D-479A-991A-9FB5C270F781}" srcOrd="0" destOrd="0" presId="urn:microsoft.com/office/officeart/2005/8/layout/pyramid2"/>
    <dgm:cxn modelId="{2C3B52ED-29E0-4A80-8BE5-CC60B968C9B2}" type="presOf" srcId="{3C11BF2F-5F90-4A83-834E-7E0BED8885AE}" destId="{050E0375-9231-4828-B530-9E0045AD4DEF}" srcOrd="0" destOrd="0" presId="urn:microsoft.com/office/officeart/2005/8/layout/pyramid2"/>
    <dgm:cxn modelId="{229D7FF3-96E6-4BD4-9F64-F8A992F4E6E4}" type="presOf" srcId="{B0E8111C-69D4-4884-B2A5-DEFC87A6049E}" destId="{BEB72DCE-DE96-486E-9680-790AE0A58412}" srcOrd="0" destOrd="0" presId="urn:microsoft.com/office/officeart/2005/8/layout/pyramid2"/>
    <dgm:cxn modelId="{20BEE94D-5D27-4CD2-9F81-06D6DA28F6AA}" srcId="{3237D299-4F3A-41EC-BE98-7F00F31A8B4E}" destId="{B0E8111C-69D4-4884-B2A5-DEFC87A6049E}" srcOrd="3" destOrd="0" parTransId="{78EB4968-1B91-4B31-BD92-BC83DF228DE3}" sibTransId="{6F1D8AAA-FF2B-4535-9ABD-5DC26E1D59E5}"/>
    <dgm:cxn modelId="{0775023C-F9E3-45E6-9BA6-18500D90DCB8}" type="presOf" srcId="{5B888945-D2C7-4A70-AB17-66F1B1DDE0D8}" destId="{B4BAA3CE-46AE-4CDB-BE3E-C2AC55DCB98C}" srcOrd="0" destOrd="0" presId="urn:microsoft.com/office/officeart/2005/8/layout/pyramid2"/>
    <dgm:cxn modelId="{382BA3E8-7B9F-4450-A49A-3B8ABBDEEDD3}" type="presOf" srcId="{3237D299-4F3A-41EC-BE98-7F00F31A8B4E}" destId="{95D7A25E-49D3-4EAC-B49C-2E805E3B1194}" srcOrd="0" destOrd="0" presId="urn:microsoft.com/office/officeart/2005/8/layout/pyramid2"/>
    <dgm:cxn modelId="{BE560580-DC56-49CF-BD2E-8BB16299F3B5}" srcId="{3237D299-4F3A-41EC-BE98-7F00F31A8B4E}" destId="{3C11BF2F-5F90-4A83-834E-7E0BED8885AE}" srcOrd="1" destOrd="0" parTransId="{ED00DC38-C900-4F5F-9A86-70639B6584AD}" sibTransId="{B33F3C75-1932-4261-8591-92C9C609376A}"/>
    <dgm:cxn modelId="{74686946-DCED-42CA-AC4D-A33EF9992255}" srcId="{3237D299-4F3A-41EC-BE98-7F00F31A8B4E}" destId="{5B888945-D2C7-4A70-AB17-66F1B1DDE0D8}" srcOrd="0" destOrd="0" parTransId="{C6571E23-DB68-4785-93F3-F3911408B807}" sibTransId="{5BF2B2FB-1156-4FA9-8D65-284533D34E21}"/>
    <dgm:cxn modelId="{12181609-BBCF-4B23-803C-840A5B11884B}" type="presParOf" srcId="{95D7A25E-49D3-4EAC-B49C-2E805E3B1194}" destId="{DEE4C15E-E35B-401D-92BC-0DF98EF97DE3}" srcOrd="0" destOrd="0" presId="urn:microsoft.com/office/officeart/2005/8/layout/pyramid2"/>
    <dgm:cxn modelId="{062B6312-CF65-4522-9F44-6122E119105E}" type="presParOf" srcId="{95D7A25E-49D3-4EAC-B49C-2E805E3B1194}" destId="{00E8CD05-4289-4D3B-963E-01AEFE13426D}" srcOrd="1" destOrd="0" presId="urn:microsoft.com/office/officeart/2005/8/layout/pyramid2"/>
    <dgm:cxn modelId="{4B600268-7038-4A46-B97A-BD55FB12BDE3}" type="presParOf" srcId="{00E8CD05-4289-4D3B-963E-01AEFE13426D}" destId="{B4BAA3CE-46AE-4CDB-BE3E-C2AC55DCB98C}" srcOrd="0" destOrd="0" presId="urn:microsoft.com/office/officeart/2005/8/layout/pyramid2"/>
    <dgm:cxn modelId="{2AFA8F89-7A11-4D94-BE78-36DC7631A7CB}" type="presParOf" srcId="{00E8CD05-4289-4D3B-963E-01AEFE13426D}" destId="{62A3206E-FCC4-4B0C-96D0-5C84B75D2BF2}" srcOrd="1" destOrd="0" presId="urn:microsoft.com/office/officeart/2005/8/layout/pyramid2"/>
    <dgm:cxn modelId="{4B530B61-A3F0-44B0-98C5-8AFB0D3D7987}" type="presParOf" srcId="{00E8CD05-4289-4D3B-963E-01AEFE13426D}" destId="{050E0375-9231-4828-B530-9E0045AD4DEF}" srcOrd="2" destOrd="0" presId="urn:microsoft.com/office/officeart/2005/8/layout/pyramid2"/>
    <dgm:cxn modelId="{FBB1EDB7-7FCF-4DC6-ADF9-BF5CE7BB9AA4}" type="presParOf" srcId="{00E8CD05-4289-4D3B-963E-01AEFE13426D}" destId="{9166BF48-E8E6-4442-98E6-C02CB34E6B62}" srcOrd="3" destOrd="0" presId="urn:microsoft.com/office/officeart/2005/8/layout/pyramid2"/>
    <dgm:cxn modelId="{9F2BC29D-96BA-4308-AEFE-8A15B05D799B}" type="presParOf" srcId="{00E8CD05-4289-4D3B-963E-01AEFE13426D}" destId="{91B4D948-8A8D-479A-991A-9FB5C270F781}" srcOrd="4" destOrd="0" presId="urn:microsoft.com/office/officeart/2005/8/layout/pyramid2"/>
    <dgm:cxn modelId="{32980DDA-0608-4D39-8062-17A1AC50F33F}" type="presParOf" srcId="{00E8CD05-4289-4D3B-963E-01AEFE13426D}" destId="{4103F36E-8C6C-4FE7-89ED-6682B8208AC8}" srcOrd="5" destOrd="0" presId="urn:microsoft.com/office/officeart/2005/8/layout/pyramid2"/>
    <dgm:cxn modelId="{2F095A25-8583-49D8-9BCA-054C26092728}" type="presParOf" srcId="{00E8CD05-4289-4D3B-963E-01AEFE13426D}" destId="{BEB72DCE-DE96-486E-9680-790AE0A58412}" srcOrd="6" destOrd="0" presId="urn:microsoft.com/office/officeart/2005/8/layout/pyramid2"/>
    <dgm:cxn modelId="{DCBE2E38-2AF9-4D2D-BB84-25377AEFA640}" type="presParOf" srcId="{00E8CD05-4289-4D3B-963E-01AEFE13426D}" destId="{14D061A0-374E-431E-9133-220DF44656C0}"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E4C15E-E35B-401D-92BC-0DF98EF97DE3}">
      <dsp:nvSpPr>
        <dsp:cNvPr id="0" name=""/>
        <dsp:cNvSpPr/>
      </dsp:nvSpPr>
      <dsp:spPr>
        <a:xfrm>
          <a:off x="1512371" y="0"/>
          <a:ext cx="4525963" cy="4525963"/>
        </a:xfrm>
        <a:prstGeom prst="triangle">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reflection blurRad="6350" stA="52000" endA="300" endPos="35000" dir="5400000" sy="-100000" algn="bl" rotWithShape="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4BAA3CE-46AE-4CDB-BE3E-C2AC55DCB98C}">
      <dsp:nvSpPr>
        <dsp:cNvPr id="0" name=""/>
        <dsp:cNvSpPr/>
      </dsp:nvSpPr>
      <dsp:spPr>
        <a:xfrm>
          <a:off x="3775352" y="453038"/>
          <a:ext cx="2941875" cy="804419"/>
        </a:xfrm>
        <a:prstGeom prst="roundRect">
          <a:avLst/>
        </a:prstGeom>
        <a:solidFill>
          <a:schemeClr val="lt1">
            <a:alpha val="90000"/>
            <a:hueOff val="0"/>
            <a:satOff val="0"/>
            <a:lumOff val="0"/>
            <a:alphaOff val="0"/>
          </a:schemeClr>
        </a:solidFill>
        <a:ln w="9525" cap="flat" cmpd="sng" algn="ctr">
          <a:solidFill>
            <a:schemeClr val="accent2">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cross"/>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b="0" kern="1200" dirty="0" smtClean="0">
              <a:solidFill>
                <a:schemeClr val="tx1"/>
              </a:solidFill>
              <a:latin typeface="Trebuchet MS" panose="020B0603020202020204" pitchFamily="34" charset="0"/>
              <a:ea typeface="華康儷中黑" panose="020B0509000000000000" pitchFamily="49" charset="-120"/>
            </a:rPr>
            <a:t>產品分銷</a:t>
          </a:r>
          <a:r>
            <a:rPr lang="en-US" altLang="zh-TW" sz="2000" b="1" kern="1200" dirty="0" smtClean="0">
              <a:solidFill>
                <a:schemeClr val="tx1"/>
              </a:solidFill>
              <a:latin typeface="Trebuchet MS" panose="020B0603020202020204" pitchFamily="34" charset="0"/>
              <a:ea typeface="華康儷中黑" panose="020B0509000000000000" pitchFamily="49" charset="-120"/>
            </a:rPr>
            <a:t/>
          </a:r>
          <a:br>
            <a:rPr lang="en-US" altLang="zh-TW" sz="2000" b="1" kern="1200" dirty="0" smtClean="0">
              <a:solidFill>
                <a:schemeClr val="tx1"/>
              </a:solidFill>
              <a:latin typeface="Trebuchet MS" panose="020B0603020202020204" pitchFamily="34" charset="0"/>
              <a:ea typeface="華康儷中黑" panose="020B0509000000000000" pitchFamily="49" charset="-120"/>
            </a:rPr>
          </a:br>
          <a:r>
            <a:rPr lang="en-US" sz="1300" b="1" kern="1200" dirty="0" smtClean="0">
              <a:solidFill>
                <a:schemeClr val="tx1"/>
              </a:solidFill>
              <a:latin typeface="Trebuchet MS" panose="020B0603020202020204" pitchFamily="34" charset="0"/>
              <a:ea typeface="華康儷中黑" panose="020B0509000000000000" pitchFamily="49" charset="-120"/>
            </a:rPr>
            <a:t>Product Brokering</a:t>
          </a:r>
          <a:endParaRPr lang="en-US" sz="1300" b="1" kern="1200" dirty="0">
            <a:solidFill>
              <a:schemeClr val="tx1"/>
            </a:solidFill>
            <a:latin typeface="Trebuchet MS" panose="020B0603020202020204" pitchFamily="34" charset="0"/>
            <a:ea typeface="華康儷中黑" panose="020B0509000000000000" pitchFamily="49" charset="-120"/>
          </a:endParaRPr>
        </a:p>
      </dsp:txBody>
      <dsp:txXfrm>
        <a:off x="3814620" y="492306"/>
        <a:ext cx="2863339" cy="725883"/>
      </dsp:txXfrm>
    </dsp:sp>
    <dsp:sp modelId="{050E0375-9231-4828-B530-9E0045AD4DEF}">
      <dsp:nvSpPr>
        <dsp:cNvPr id="0" name=""/>
        <dsp:cNvSpPr/>
      </dsp:nvSpPr>
      <dsp:spPr>
        <a:xfrm>
          <a:off x="3775352" y="1358009"/>
          <a:ext cx="2941875" cy="804419"/>
        </a:xfrm>
        <a:prstGeom prst="roundRect">
          <a:avLst/>
        </a:prstGeom>
        <a:solidFill>
          <a:schemeClr val="lt1">
            <a:alpha val="90000"/>
            <a:hueOff val="0"/>
            <a:satOff val="0"/>
            <a:lumOff val="0"/>
            <a:alphaOff val="0"/>
          </a:schemeClr>
        </a:solidFill>
        <a:ln w="9525" cap="flat" cmpd="sng" algn="ctr">
          <a:solidFill>
            <a:schemeClr val="accent2">
              <a:shade val="50000"/>
              <a:hueOff val="-19925"/>
              <a:satOff val="-3638"/>
              <a:lumOff val="2105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cross"/>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kern="1200" dirty="0" smtClean="0">
              <a:solidFill>
                <a:schemeClr val="tx1"/>
              </a:solidFill>
              <a:latin typeface="Trebuchet MS" panose="020B0603020202020204" pitchFamily="34" charset="0"/>
              <a:ea typeface="華康儷中黑" panose="020B0509000000000000" pitchFamily="49" charset="-120"/>
            </a:rPr>
            <a:t>管理業績紅利計</a:t>
          </a:r>
          <a:r>
            <a:rPr lang="zh-TW" altLang="en-US" sz="2000" kern="1200" dirty="0" smtClean="0">
              <a:solidFill>
                <a:schemeClr val="tx1"/>
              </a:solidFill>
              <a:latin typeface="Trebuchet MS" panose="020B0603020202020204" pitchFamily="34" charset="0"/>
              <a:ea typeface="華康儷中黑" panose="020B0509000000000000" pitchFamily="49" charset="-120"/>
            </a:rPr>
            <a:t>劃</a:t>
          </a:r>
          <a:r>
            <a:rPr lang="en-US" sz="1300" b="1" kern="1200" dirty="0" smtClean="0">
              <a:solidFill>
                <a:schemeClr val="tx1"/>
              </a:solidFill>
              <a:latin typeface="Trebuchet MS" panose="020B0603020202020204" pitchFamily="34" charset="0"/>
              <a:ea typeface="華康儷中黑" panose="020B0509000000000000" pitchFamily="49" charset="-120"/>
            </a:rPr>
            <a:t>Management Performance Compensation Plan</a:t>
          </a:r>
          <a:r>
            <a:rPr lang="zh-TW" altLang="en-US" sz="1300" b="1" kern="1200" dirty="0" smtClean="0">
              <a:solidFill>
                <a:schemeClr val="tx1"/>
              </a:solidFill>
              <a:latin typeface="Trebuchet MS" panose="020B0603020202020204" pitchFamily="34" charset="0"/>
              <a:ea typeface="華康儷中黑" panose="020B0509000000000000" pitchFamily="49" charset="-120"/>
            </a:rPr>
            <a:t> </a:t>
          </a:r>
          <a:r>
            <a:rPr lang="en-US" altLang="zh-TW" sz="1300" b="1" kern="1200" dirty="0" smtClean="0">
              <a:solidFill>
                <a:schemeClr val="tx1"/>
              </a:solidFill>
              <a:latin typeface="Trebuchet MS" panose="020B0603020202020204" pitchFamily="34" charset="0"/>
              <a:ea typeface="華康儷中黑" panose="020B0509000000000000" pitchFamily="49" charset="-120"/>
            </a:rPr>
            <a:t>(MPCP)</a:t>
          </a:r>
          <a:endParaRPr lang="en-US" sz="1300" b="1" kern="1200" dirty="0">
            <a:solidFill>
              <a:schemeClr val="tx1"/>
            </a:solidFill>
            <a:latin typeface="Trebuchet MS" panose="020B0603020202020204" pitchFamily="34" charset="0"/>
            <a:ea typeface="華康儷中黑" panose="020B0509000000000000" pitchFamily="49" charset="-120"/>
          </a:endParaRPr>
        </a:p>
      </dsp:txBody>
      <dsp:txXfrm>
        <a:off x="3814620" y="1397277"/>
        <a:ext cx="2863339" cy="725883"/>
      </dsp:txXfrm>
    </dsp:sp>
    <dsp:sp modelId="{91B4D948-8A8D-479A-991A-9FB5C270F781}">
      <dsp:nvSpPr>
        <dsp:cNvPr id="0" name=""/>
        <dsp:cNvSpPr/>
      </dsp:nvSpPr>
      <dsp:spPr>
        <a:xfrm>
          <a:off x="3775352" y="2262981"/>
          <a:ext cx="2941875" cy="804419"/>
        </a:xfrm>
        <a:prstGeom prst="roundRect">
          <a:avLst/>
        </a:prstGeom>
        <a:solidFill>
          <a:schemeClr val="lt1">
            <a:alpha val="90000"/>
            <a:hueOff val="0"/>
            <a:satOff val="0"/>
            <a:lumOff val="0"/>
            <a:alphaOff val="0"/>
          </a:schemeClr>
        </a:solidFill>
        <a:ln w="9525" cap="flat" cmpd="sng" algn="ctr">
          <a:solidFill>
            <a:schemeClr val="accent2">
              <a:shade val="50000"/>
              <a:hueOff val="-39850"/>
              <a:satOff val="-7276"/>
              <a:lumOff val="4210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cross"/>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kern="1200" dirty="0" smtClean="0">
              <a:solidFill>
                <a:schemeClr val="tx1"/>
              </a:solidFill>
              <a:latin typeface="Trebuchet MS" panose="020B0603020202020204" pitchFamily="34" charset="0"/>
              <a:ea typeface="華康儷中黑" panose="020B0509000000000000" pitchFamily="49" charset="-120"/>
            </a:rPr>
            <a:t>超連鎖</a:t>
          </a:r>
          <a:r>
            <a:rPr lang="zh-CN" altLang="en-US" sz="2000" kern="1200" baseline="30000" dirty="0" smtClean="0">
              <a:solidFill>
                <a:schemeClr val="tx1"/>
              </a:solidFill>
              <a:latin typeface="+mj-lt"/>
              <a:ea typeface="華康儷中黑" panose="020B0509000000000000" pitchFamily="49" charset="-120"/>
            </a:rPr>
            <a:t>™</a:t>
          </a:r>
          <a:r>
            <a:rPr lang="zh-CN" altLang="en-US" sz="2000" kern="1200" dirty="0" smtClean="0">
              <a:solidFill>
                <a:schemeClr val="tx1"/>
              </a:solidFill>
              <a:latin typeface="Trebuchet MS" panose="020B0603020202020204" pitchFamily="34" charset="0"/>
              <a:ea typeface="華康儷中黑" panose="020B0509000000000000" pitchFamily="49" charset="-120"/>
            </a:rPr>
            <a:t>事業發展系統</a:t>
          </a:r>
          <a:r>
            <a:rPr lang="en-US" sz="1300" b="1" kern="1200" dirty="0" err="1" smtClean="0">
              <a:solidFill>
                <a:schemeClr val="tx1"/>
              </a:solidFill>
              <a:latin typeface="Trebuchet MS" panose="020B0603020202020204" pitchFamily="34" charset="0"/>
              <a:ea typeface="華康儷中黑" panose="020B0509000000000000" pitchFamily="49" charset="-120"/>
            </a:rPr>
            <a:t>UnFranchise</a:t>
          </a:r>
          <a:r>
            <a:rPr lang="zh-CN" altLang="en-US" sz="1300" kern="1200" baseline="30000" dirty="0" smtClean="0">
              <a:solidFill>
                <a:schemeClr val="tx1"/>
              </a:solidFill>
              <a:latin typeface="Trebuchet MS" panose="020B0603020202020204" pitchFamily="34" charset="0"/>
              <a:ea typeface="華康儷中黑" panose="020B0509000000000000" pitchFamily="49" charset="-120"/>
            </a:rPr>
            <a:t>™</a:t>
          </a:r>
          <a:r>
            <a:rPr lang="en-US" sz="1300" b="1" kern="1200" dirty="0" smtClean="0">
              <a:solidFill>
                <a:schemeClr val="tx1"/>
              </a:solidFill>
              <a:latin typeface="Trebuchet MS" panose="020B0603020202020204" pitchFamily="34" charset="0"/>
              <a:ea typeface="華康儷中黑" panose="020B0509000000000000" pitchFamily="49" charset="-120"/>
            </a:rPr>
            <a:t> Business Development Systems</a:t>
          </a:r>
          <a:endParaRPr lang="en-US" sz="1300" b="1" kern="1200" dirty="0">
            <a:solidFill>
              <a:schemeClr val="tx1"/>
            </a:solidFill>
            <a:latin typeface="Trebuchet MS" panose="020B0603020202020204" pitchFamily="34" charset="0"/>
            <a:ea typeface="華康儷中黑" panose="020B0509000000000000" pitchFamily="49" charset="-120"/>
          </a:endParaRPr>
        </a:p>
      </dsp:txBody>
      <dsp:txXfrm>
        <a:off x="3814620" y="2302249"/>
        <a:ext cx="2863339" cy="725883"/>
      </dsp:txXfrm>
    </dsp:sp>
    <dsp:sp modelId="{BEB72DCE-DE96-486E-9680-790AE0A58412}">
      <dsp:nvSpPr>
        <dsp:cNvPr id="0" name=""/>
        <dsp:cNvSpPr/>
      </dsp:nvSpPr>
      <dsp:spPr>
        <a:xfrm>
          <a:off x="3775352" y="3167953"/>
          <a:ext cx="2941875" cy="804419"/>
        </a:xfrm>
        <a:prstGeom prst="roundRect">
          <a:avLst/>
        </a:prstGeom>
        <a:solidFill>
          <a:schemeClr val="lt1">
            <a:alpha val="90000"/>
            <a:hueOff val="0"/>
            <a:satOff val="0"/>
            <a:lumOff val="0"/>
            <a:alphaOff val="0"/>
          </a:schemeClr>
        </a:solidFill>
        <a:ln w="9525" cap="flat" cmpd="sng" algn="ctr">
          <a:solidFill>
            <a:schemeClr val="accent2">
              <a:shade val="50000"/>
              <a:hueOff val="-19925"/>
              <a:satOff val="-3638"/>
              <a:lumOff val="2105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cross"/>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kern="1200" dirty="0" smtClean="0">
              <a:solidFill>
                <a:schemeClr val="tx1"/>
              </a:solidFill>
              <a:latin typeface="Trebuchet MS" panose="020B0603020202020204" pitchFamily="34" charset="0"/>
              <a:ea typeface="華康儷中黑" panose="020B0509000000000000" pitchFamily="49" charset="-120"/>
            </a:rPr>
            <a:t>一對一行銷</a:t>
          </a:r>
          <a:r>
            <a:rPr lang="zh-TW" altLang="en-US" sz="2000" kern="1200" dirty="0" smtClean="0">
              <a:solidFill>
                <a:schemeClr val="tx1"/>
              </a:solidFill>
              <a:latin typeface="Trebuchet MS" panose="020B0603020202020204" pitchFamily="34" charset="0"/>
              <a:ea typeface="華康儷中黑" panose="020B0509000000000000" pitchFamily="49" charset="-120"/>
            </a:rPr>
            <a:t>及社交購物</a:t>
          </a:r>
          <a:r>
            <a:rPr lang="en-US" altLang="zh-TW" sz="2000" kern="1200" dirty="0" smtClean="0">
              <a:solidFill>
                <a:schemeClr val="tx1"/>
              </a:solidFill>
              <a:latin typeface="Trebuchet MS" panose="020B0603020202020204" pitchFamily="34" charset="0"/>
              <a:ea typeface="華康儷中黑" panose="020B0509000000000000" pitchFamily="49" charset="-120"/>
            </a:rPr>
            <a:t/>
          </a:r>
          <a:br>
            <a:rPr lang="en-US" altLang="zh-TW" sz="2000" kern="1200" dirty="0" smtClean="0">
              <a:solidFill>
                <a:schemeClr val="tx1"/>
              </a:solidFill>
              <a:latin typeface="Trebuchet MS" panose="020B0603020202020204" pitchFamily="34" charset="0"/>
              <a:ea typeface="華康儷中黑" panose="020B0509000000000000" pitchFamily="49" charset="-120"/>
            </a:rPr>
          </a:br>
          <a:r>
            <a:rPr lang="en-US" sz="1400" b="1" kern="1200" dirty="0" smtClean="0">
              <a:solidFill>
                <a:schemeClr val="tx1"/>
              </a:solidFill>
              <a:latin typeface="Trebuchet MS" panose="020B0603020202020204" pitchFamily="34" charset="0"/>
              <a:ea typeface="華康儷中黑" panose="020B0509000000000000" pitchFamily="49" charset="-120"/>
            </a:rPr>
            <a:t>One-to-One Marketing and Social Shopping</a:t>
          </a:r>
          <a:endParaRPr lang="en-US" sz="1400" b="1" kern="1200" dirty="0">
            <a:solidFill>
              <a:schemeClr val="tx1"/>
            </a:solidFill>
            <a:latin typeface="Trebuchet MS" panose="020B0603020202020204" pitchFamily="34" charset="0"/>
            <a:ea typeface="華康儷中黑" panose="020B0509000000000000" pitchFamily="49" charset="-120"/>
          </a:endParaRPr>
        </a:p>
      </dsp:txBody>
      <dsp:txXfrm>
        <a:off x="3814620" y="3207221"/>
        <a:ext cx="2863339" cy="72588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30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40176" y="0"/>
            <a:ext cx="3013075" cy="465138"/>
          </a:xfrm>
          <a:prstGeom prst="rect">
            <a:avLst/>
          </a:prstGeom>
        </p:spPr>
        <p:txBody>
          <a:bodyPr vert="horz" lIns="91440" tIns="45720" rIns="91440" bIns="45720" rtlCol="0"/>
          <a:lstStyle>
            <a:lvl1pPr algn="r">
              <a:defRPr sz="1200"/>
            </a:lvl1pPr>
          </a:lstStyle>
          <a:p>
            <a:fld id="{CF9362AD-AC39-434E-BDE7-FDBC969E14D8}" type="datetimeFigureOut">
              <a:rPr lang="en-US" smtClean="0"/>
              <a:pPr/>
              <a:t>5/12/2014</a:t>
            </a:fld>
            <a:endParaRPr lang="en-US" dirty="0"/>
          </a:p>
        </p:txBody>
      </p:sp>
      <p:sp>
        <p:nvSpPr>
          <p:cNvPr id="4" name="Footer Placeholder 3"/>
          <p:cNvSpPr>
            <a:spLocks noGrp="1"/>
          </p:cNvSpPr>
          <p:nvPr>
            <p:ph type="ftr" sz="quarter" idx="2"/>
          </p:nvPr>
        </p:nvSpPr>
        <p:spPr>
          <a:xfrm>
            <a:off x="1" y="8842376"/>
            <a:ext cx="30130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40176" y="8842376"/>
            <a:ext cx="3013075" cy="465138"/>
          </a:xfrm>
          <a:prstGeom prst="rect">
            <a:avLst/>
          </a:prstGeom>
        </p:spPr>
        <p:txBody>
          <a:bodyPr vert="horz" lIns="91440" tIns="45720" rIns="91440" bIns="45720" rtlCol="0" anchor="b"/>
          <a:lstStyle>
            <a:lvl1pPr algn="r">
              <a:defRPr sz="1200"/>
            </a:lvl1pPr>
          </a:lstStyle>
          <a:p>
            <a:fld id="{74FC5F2A-AECB-4AC3-96FC-12B52BE54F65}" type="slidenum">
              <a:rPr lang="en-US" smtClean="0"/>
              <a:pPr/>
              <a:t>‹#›</a:t>
            </a:fld>
            <a:endParaRPr lang="en-US" dirty="0"/>
          </a:p>
        </p:txBody>
      </p:sp>
    </p:spTree>
    <p:extLst>
      <p:ext uri="{BB962C8B-B14F-4D97-AF65-F5344CB8AC3E}">
        <p14:creationId xmlns:p14="http://schemas.microsoft.com/office/powerpoint/2010/main" val="28259297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4393" cy="46577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8871" y="0"/>
            <a:ext cx="3014393" cy="465773"/>
          </a:xfrm>
          <a:prstGeom prst="rect">
            <a:avLst/>
          </a:prstGeom>
        </p:spPr>
        <p:txBody>
          <a:bodyPr vert="horz" lIns="91440" tIns="45720" rIns="91440" bIns="45720" rtlCol="0"/>
          <a:lstStyle>
            <a:lvl1pPr algn="r">
              <a:defRPr sz="1200"/>
            </a:lvl1pPr>
          </a:lstStyle>
          <a:p>
            <a:fld id="{F1638A48-43B3-4149-9425-8083097C39D0}" type="datetimeFigureOut">
              <a:rPr lang="en-US" smtClean="0"/>
              <a:pPr/>
              <a:t>5/12/2014</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6114" y="4422459"/>
            <a:ext cx="5562610" cy="418877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1738"/>
            <a:ext cx="3014393" cy="46577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8871" y="8841738"/>
            <a:ext cx="3014393" cy="465773"/>
          </a:xfrm>
          <a:prstGeom prst="rect">
            <a:avLst/>
          </a:prstGeom>
        </p:spPr>
        <p:txBody>
          <a:bodyPr vert="horz" lIns="91440" tIns="45720" rIns="91440" bIns="45720" rtlCol="0" anchor="b"/>
          <a:lstStyle>
            <a:lvl1pPr algn="r">
              <a:defRPr sz="1200"/>
            </a:lvl1pPr>
          </a:lstStyle>
          <a:p>
            <a:fld id="{35FA386C-CBBA-4521-9E85-295E52712A15}" type="slidenum">
              <a:rPr lang="en-US" smtClean="0"/>
              <a:pPr/>
              <a:t>‹#›</a:t>
            </a:fld>
            <a:endParaRPr lang="en-US"/>
          </a:p>
        </p:txBody>
      </p:sp>
    </p:spTree>
    <p:extLst>
      <p:ext uri="{BB962C8B-B14F-4D97-AF65-F5344CB8AC3E}">
        <p14:creationId xmlns:p14="http://schemas.microsoft.com/office/powerpoint/2010/main" val="2683190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83F008-E53E-41E7-9BB7-199E5D069BAE}" type="datetime1">
              <a:rPr lang="en-US" smtClean="0">
                <a:solidFill>
                  <a:prstClr val="black">
                    <a:tint val="75000"/>
                  </a:prstClr>
                </a:solidFill>
              </a:rPr>
              <a:pPr/>
              <a:t>5/12/2014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D94061F-B94A-4BA8-9D9E-D0D9FB5F4E1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4222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6B3425-BA68-4BDF-B354-1035FC6D9425}" type="datetime1">
              <a:rPr lang="en-US" smtClean="0">
                <a:solidFill>
                  <a:prstClr val="black">
                    <a:tint val="75000"/>
                  </a:prstClr>
                </a:solidFill>
              </a:rPr>
              <a:pPr/>
              <a:t>5/12/2014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D94061F-B94A-4BA8-9D9E-D0D9FB5F4E1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7416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777471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453133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85666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943429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35323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Rounded Rectangle 5"/>
          <p:cNvSpPr/>
          <p:nvPr userDrawn="1"/>
        </p:nvSpPr>
        <p:spPr>
          <a:xfrm>
            <a:off x="6705600" y="-381000"/>
            <a:ext cx="2133600" cy="76200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63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p:txBody>
          <a:bodyPr>
            <a:scene3d>
              <a:camera prst="perspectiveFront"/>
              <a:lightRig rig="threePt" dir="t"/>
            </a:scene3d>
            <a:sp3d/>
          </a:bodyPr>
          <a:lstStyle/>
          <a:p>
            <a:r>
              <a:rPr lang="en-US" dirty="0" smtClean="0"/>
              <a:t>Click to edit Master title style</a:t>
            </a:r>
            <a:endParaRPr lang="en-US" dirty="0"/>
          </a:p>
        </p:txBody>
      </p:sp>
      <p:sp>
        <p:nvSpPr>
          <p:cNvPr id="3" name="Content Placeholder 2"/>
          <p:cNvSpPr>
            <a:spLocks noGrp="1"/>
          </p:cNvSpPr>
          <p:nvPr>
            <p:ph idx="1"/>
          </p:nvPr>
        </p:nvSpPr>
        <p:spPr>
          <a:xfrm>
            <a:off x="512786" y="1412875"/>
            <a:ext cx="4059214" cy="5256213"/>
          </a:xfrm>
        </p:spPr>
        <p:txBody>
          <a:bodyPr/>
          <a:lstStyle>
            <a:lvl1pPr>
              <a:buFont typeface="Courier New" pitchFamily="49" charset="0"/>
              <a:buChar char="o"/>
              <a:defRPr sz="2400" baseline="0"/>
            </a:lvl1pPr>
            <a:lvl2pPr>
              <a:buFont typeface="Courier New" pitchFamily="49" charset="0"/>
              <a:buChar char="o"/>
              <a:defRPr sz="2000" b="0" baseline="0"/>
            </a:lvl2pPr>
            <a:lvl3pPr>
              <a:buFont typeface="Courier New" pitchFamily="49" charset="0"/>
              <a:buChar char="o"/>
              <a:defRPr sz="1800" baseline="0"/>
            </a:lvl3pPr>
            <a:lvl4pPr>
              <a:buFont typeface="Courier New" pitchFamily="49" charset="0"/>
              <a:buChar char="o"/>
              <a:defRPr sz="1600" baseline="0"/>
            </a:lvl4pPr>
            <a:lvl5pPr>
              <a:buFont typeface="Courier New" pitchFamily="49" charset="0"/>
              <a:buChar char="o"/>
              <a:defRPr sz="14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5"/>
          <p:cNvSpPr>
            <a:spLocks noGrp="1"/>
          </p:cNvSpPr>
          <p:nvPr>
            <p:ph sz="quarter" idx="4"/>
          </p:nvPr>
        </p:nvSpPr>
        <p:spPr>
          <a:xfrm>
            <a:off x="4643438" y="1428736"/>
            <a:ext cx="4041775" cy="5286412"/>
          </a:xfrm>
        </p:spPr>
        <p:txBody>
          <a:bodyPr/>
          <a:lstStyle>
            <a:lvl1pPr>
              <a:buFont typeface="Courier New" pitchFamily="49" charset="0"/>
              <a:buChar char="o"/>
              <a:defRPr sz="2400"/>
            </a:lvl1pPr>
            <a:lvl2pPr>
              <a:buFont typeface="Courier New" pitchFamily="49" charset="0"/>
              <a:buChar char="o"/>
              <a:defRPr sz="2000"/>
            </a:lvl2pPr>
            <a:lvl3pPr>
              <a:buFont typeface="Courier New" pitchFamily="49" charset="0"/>
              <a:buChar char="o"/>
              <a:defRPr sz="1800"/>
            </a:lvl3pPr>
            <a:lvl4pPr>
              <a:buFont typeface="Courier New" pitchFamily="49" charset="0"/>
              <a:buChar char="o"/>
              <a:defRPr sz="1600"/>
            </a:lvl4pPr>
            <a:lvl5pPr>
              <a:buFont typeface="Courier New" pitchFamily="49" charset="0"/>
              <a:buChar char="o"/>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2"/>
          <p:cNvSpPr>
            <a:spLocks noGrp="1"/>
          </p:cNvSpPr>
          <p:nvPr>
            <p:ph type="body" sz="quarter" idx="10"/>
          </p:nvPr>
        </p:nvSpPr>
        <p:spPr>
          <a:xfrm>
            <a:off x="6715140" y="71416"/>
            <a:ext cx="2143140" cy="285750"/>
          </a:xfrm>
        </p:spPr>
        <p:txBody>
          <a:bodyPr/>
          <a:lstStyle>
            <a:lvl1pPr algn="ctr">
              <a:buNone/>
              <a:defRPr sz="1200">
                <a:latin typeface="+mj-lt"/>
              </a:defRPr>
            </a:lvl1pPr>
            <a:lvl2pPr algn="ctr">
              <a:defRPr sz="1200">
                <a:latin typeface="+mj-lt"/>
              </a:defRPr>
            </a:lvl2pPr>
            <a:lvl3pPr algn="ctr">
              <a:defRPr sz="1200">
                <a:latin typeface="+mj-lt"/>
              </a:defRPr>
            </a:lvl3pPr>
            <a:lvl4pPr algn="ctr">
              <a:defRPr sz="1200">
                <a:latin typeface="+mj-lt"/>
              </a:defRPr>
            </a:lvl4pPr>
            <a:lvl5pPr algn="ctr">
              <a:defRPr sz="1200">
                <a:latin typeface="+mj-lt"/>
              </a:defRPr>
            </a:lvl5pPr>
          </a:lstStyle>
          <a:p>
            <a:pPr lvl="0"/>
            <a:r>
              <a:rPr lang="en-US" smtClean="0"/>
              <a:t>Click to edit Master text styles</a:t>
            </a:r>
          </a:p>
        </p:txBody>
      </p:sp>
    </p:spTree>
    <p:extLst>
      <p:ext uri="{BB962C8B-B14F-4D97-AF65-F5344CB8AC3E}">
        <p14:creationId xmlns:p14="http://schemas.microsoft.com/office/powerpoint/2010/main" val="4113210506"/>
      </p:ext>
    </p:extLst>
  </p:cSld>
  <p:clrMapOvr>
    <a:masterClrMapping/>
  </p:clrMapOvr>
  <p:transition>
    <p:fade thruBlk="1"/>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ounded Rectangle 4"/>
          <p:cNvSpPr/>
          <p:nvPr userDrawn="1"/>
        </p:nvSpPr>
        <p:spPr>
          <a:xfrm>
            <a:off x="6705600" y="-381000"/>
            <a:ext cx="2133600" cy="76200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63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p:txBody>
          <a:bodyPr>
            <a:scene3d>
              <a:camera prst="perspectiveFront"/>
              <a:lightRig rig="threePt" dir="t"/>
            </a:scene3d>
            <a:sp3d/>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Courier New" pitchFamily="49" charset="0"/>
              <a:buChar char="o"/>
              <a:defRPr baseline="0">
                <a:latin typeface="Arial" pitchFamily="34" charset="0"/>
              </a:defRPr>
            </a:lvl1pPr>
            <a:lvl2pPr>
              <a:buFont typeface="Courier New" pitchFamily="49" charset="0"/>
              <a:buChar char="o"/>
              <a:defRPr baseline="0">
                <a:latin typeface="Arial" pitchFamily="34" charset="0"/>
              </a:defRPr>
            </a:lvl2pPr>
            <a:lvl3pPr>
              <a:buFont typeface="Courier New" pitchFamily="49" charset="0"/>
              <a:buChar char="o"/>
              <a:defRPr baseline="0">
                <a:latin typeface="Arial" pitchFamily="34" charset="0"/>
              </a:defRPr>
            </a:lvl3pPr>
            <a:lvl4pPr>
              <a:buFont typeface="Courier New" pitchFamily="49" charset="0"/>
              <a:buChar char="o"/>
              <a:defRPr baseline="0">
                <a:latin typeface="Arial" pitchFamily="34" charset="0"/>
              </a:defRPr>
            </a:lvl4pPr>
            <a:lvl5pPr>
              <a:buFont typeface="Courier New" pitchFamily="49" charset="0"/>
              <a:buChar char="o"/>
              <a:defRPr baseline="0">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2"/>
          <p:cNvSpPr>
            <a:spLocks noGrp="1"/>
          </p:cNvSpPr>
          <p:nvPr>
            <p:ph type="body" sz="quarter" idx="10"/>
          </p:nvPr>
        </p:nvSpPr>
        <p:spPr>
          <a:xfrm>
            <a:off x="6715140" y="71416"/>
            <a:ext cx="2143140" cy="285750"/>
          </a:xfrm>
        </p:spPr>
        <p:txBody>
          <a:bodyPr/>
          <a:lstStyle>
            <a:lvl1pPr algn="ctr">
              <a:buNone/>
              <a:defRPr sz="1200">
                <a:latin typeface="+mj-lt"/>
              </a:defRPr>
            </a:lvl1pPr>
            <a:lvl2pPr algn="ctr">
              <a:defRPr sz="1200">
                <a:latin typeface="+mj-lt"/>
              </a:defRPr>
            </a:lvl2pPr>
            <a:lvl3pPr algn="ctr">
              <a:defRPr sz="1200">
                <a:latin typeface="+mj-lt"/>
              </a:defRPr>
            </a:lvl3pPr>
            <a:lvl4pPr algn="ctr">
              <a:defRPr sz="1200">
                <a:latin typeface="+mj-lt"/>
              </a:defRPr>
            </a:lvl4pPr>
            <a:lvl5pPr algn="ctr">
              <a:defRPr sz="1200">
                <a:latin typeface="+mj-lt"/>
              </a:defRPr>
            </a:lvl5pPr>
          </a:lstStyle>
          <a:p>
            <a:pPr lvl="0"/>
            <a:r>
              <a:rPr lang="en-US" smtClean="0"/>
              <a:t>Click to edit Master text styles</a:t>
            </a:r>
          </a:p>
        </p:txBody>
      </p:sp>
    </p:spTree>
    <p:extLst>
      <p:ext uri="{BB962C8B-B14F-4D97-AF65-F5344CB8AC3E}">
        <p14:creationId xmlns:p14="http://schemas.microsoft.com/office/powerpoint/2010/main" val="93813556"/>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0AB1FF-84CB-446F-9431-5E22A7D52D4C}" type="datetime1">
              <a:rPr lang="en-US" smtClean="0">
                <a:solidFill>
                  <a:prstClr val="black">
                    <a:tint val="75000"/>
                  </a:prstClr>
                </a:solidFill>
              </a:rPr>
              <a:pPr/>
              <a:t>5/12/2014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D94061F-B94A-4BA8-9D9E-D0D9FB5F4E1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3593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
            <a:ext cx="9144000" cy="5143500"/>
          </a:xfrm>
          <a:prstGeom prst="rect">
            <a:avLst/>
          </a:prstGeom>
        </p:spPr>
      </p:pic>
      <p:cxnSp>
        <p:nvCxnSpPr>
          <p:cNvPr id="11" name="Straight Connector 10"/>
          <p:cNvCxnSpPr/>
          <p:nvPr userDrawn="1"/>
        </p:nvCxnSpPr>
        <p:spPr>
          <a:xfrm>
            <a:off x="0" y="5156433"/>
            <a:ext cx="9144000"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66800" y="5029201"/>
            <a:ext cx="7772400" cy="933451"/>
          </a:xfrm>
        </p:spPr>
        <p:txBody>
          <a:bodyPr anchor="b">
            <a:normAutofit/>
          </a:bodyPr>
          <a:lstStyle>
            <a:lvl1pPr algn="r">
              <a:defRPr sz="3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438400" y="5816604"/>
            <a:ext cx="6400800" cy="685800"/>
          </a:xfrm>
        </p:spPr>
        <p:txBody>
          <a:bodyPr>
            <a:normAutofit/>
          </a:bodyPr>
          <a:lstStyle>
            <a:lvl1pPr marL="0" indent="0" algn="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EB98D24-C39C-4689-940C-64F0E292374E}" type="datetime1">
              <a:rPr lang="en-US" smtClean="0">
                <a:solidFill>
                  <a:prstClr val="black">
                    <a:tint val="75000"/>
                  </a:prstClr>
                </a:solidFill>
              </a:rPr>
              <a:pPr/>
              <a:t>5/12/2014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cxnSp>
        <p:nvCxnSpPr>
          <p:cNvPr id="13" name="Straight Connector 12"/>
          <p:cNvCxnSpPr/>
          <p:nvPr userDrawn="1"/>
        </p:nvCxnSpPr>
        <p:spPr>
          <a:xfrm flipH="1">
            <a:off x="9088" y="5188975"/>
            <a:ext cx="9144000"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0" y="5164392"/>
            <a:ext cx="9144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61210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038600" y="2438401"/>
            <a:ext cx="4572000" cy="933451"/>
          </a:xfrm>
        </p:spPr>
        <p:txBody>
          <a:bodyPr anchor="b">
            <a:normAutofit/>
          </a:bodyPr>
          <a:lstStyle>
            <a:lvl1pPr algn="r">
              <a:defRPr sz="4000"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09800" y="3276600"/>
            <a:ext cx="6400800" cy="685800"/>
          </a:xfrm>
        </p:spPr>
        <p:txBody>
          <a:bodyPr>
            <a:normAutofit/>
          </a:bodyPr>
          <a:lstStyle>
            <a:lvl1pPr marL="0" indent="0" algn="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96EF3DA-A4E9-412D-9BBC-8220D4C929D0}" type="datetime1">
              <a:rPr lang="en-US" smtClean="0">
                <a:solidFill>
                  <a:prstClr val="black">
                    <a:tint val="75000"/>
                  </a:prstClr>
                </a:solidFill>
              </a:rPr>
              <a:pPr/>
              <a:t>5/12/2014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466646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980EAB-42C4-48D1-AA9D-DD9A11F3230D}" type="datetime1">
              <a:rPr lang="en-US" smtClean="0">
                <a:solidFill>
                  <a:prstClr val="black">
                    <a:tint val="75000"/>
                  </a:prstClr>
                </a:solidFill>
              </a:rPr>
              <a:pPr/>
              <a:t>5/12/2014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2471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No Question Mar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09600" y="274637"/>
            <a:ext cx="8229600" cy="792163"/>
          </a:xfrm>
        </p:spPr>
        <p:txBody>
          <a:bodyPr/>
          <a:lstStyle/>
          <a:p>
            <a:r>
              <a:rPr lang="en-US" smtClean="0"/>
              <a:t>Click to edit Master title style</a:t>
            </a:r>
            <a:endParaRPr lang="en-US"/>
          </a:p>
        </p:txBody>
      </p:sp>
      <p:sp>
        <p:nvSpPr>
          <p:cNvPr id="3" name="Content Placeholder 2"/>
          <p:cNvSpPr>
            <a:spLocks noGrp="1"/>
          </p:cNvSpPr>
          <p:nvPr>
            <p:ph idx="1"/>
          </p:nvPr>
        </p:nvSpPr>
        <p:spPr>
          <a:xfrm>
            <a:off x="609600" y="1219201"/>
            <a:ext cx="82296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73D27D-49E6-438C-9592-38583E02F1ED}" type="datetime1">
              <a:rPr lang="en-US" smtClean="0">
                <a:solidFill>
                  <a:prstClr val="black">
                    <a:tint val="75000"/>
                  </a:prstClr>
                </a:solidFill>
              </a:rPr>
              <a:pPr/>
              <a:t>5/12/2014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3877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ulleted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D500EDE-4018-42DF-AC48-095D54B58035}" type="datetime1">
              <a:rPr lang="en-US" smtClean="0">
                <a:solidFill>
                  <a:prstClr val="black">
                    <a:tint val="75000"/>
                  </a:prstClr>
                </a:solidFill>
              </a:rPr>
              <a:pPr/>
              <a:t>5/12/2014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0727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Light Backgrou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0688A55-757C-401A-988A-8B52B88C5398}" type="datetime1">
              <a:rPr lang="en-US" smtClean="0">
                <a:solidFill>
                  <a:prstClr val="black">
                    <a:tint val="75000"/>
                  </a:prstClr>
                </a:solidFill>
              </a:rPr>
              <a:pPr/>
              <a:t>5/12/2014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70633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59108" y="4167189"/>
            <a:ext cx="62087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859108" y="2667001"/>
            <a:ext cx="62087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9BA8BC-BBCF-4490-9A15-4549355A4FF2}" type="datetime1">
              <a:rPr lang="en-US" smtClean="0">
                <a:solidFill>
                  <a:prstClr val="black">
                    <a:tint val="75000"/>
                  </a:prstClr>
                </a:solidFill>
              </a:rPr>
              <a:pPr/>
              <a:t>5/12/2014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03834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14600" y="1219201"/>
            <a:ext cx="30480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791200" y="1219201"/>
            <a:ext cx="30480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0F6C9A-3199-4D67-B67A-BFEF1737D374}" type="datetime1">
              <a:rPr lang="en-US" smtClean="0">
                <a:solidFill>
                  <a:prstClr val="black">
                    <a:tint val="75000"/>
                  </a:prstClr>
                </a:solidFill>
              </a:rPr>
              <a:pPr/>
              <a:t>5/12/2014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35627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807409-3C18-41E5-A616-65459D9CCC16}" type="datetime1">
              <a:rPr lang="en-US" smtClean="0">
                <a:solidFill>
                  <a:prstClr val="black">
                    <a:tint val="75000"/>
                  </a:prstClr>
                </a:solidFill>
              </a:rPr>
              <a:pPr/>
              <a:t>5/12/2014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D94061F-B94A-4BA8-9D9E-D0D9FB5F4E1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8188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14600" y="1265237"/>
            <a:ext cx="3048000"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514600" y="1981201"/>
            <a:ext cx="3048000" cy="4144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790002" y="1265237"/>
            <a:ext cx="304919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790002" y="1981201"/>
            <a:ext cx="3049198" cy="4144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BCE64E-BFA5-4D14-AF35-B3ED23FE3607}" type="datetime1">
              <a:rPr lang="en-US" smtClean="0">
                <a:solidFill>
                  <a:prstClr val="black">
                    <a:tint val="75000"/>
                  </a:prstClr>
                </a:solidFill>
              </a:rPr>
              <a:pPr/>
              <a:t>5/12/2014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8023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996EF4-67EB-452D-9EAC-5DDB0A28E5D3}" type="datetime1">
              <a:rPr lang="en-US" smtClean="0">
                <a:solidFill>
                  <a:prstClr val="black">
                    <a:tint val="75000"/>
                  </a:prstClr>
                </a:solidFill>
              </a:rPr>
              <a:pPr/>
              <a:t>5/12/2014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695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765962-24C1-4146-A04B-143A1FE6BDEE}" type="datetime1">
              <a:rPr lang="en-US" smtClean="0">
                <a:solidFill>
                  <a:prstClr val="black">
                    <a:tint val="75000"/>
                  </a:prstClr>
                </a:solidFill>
              </a:rPr>
              <a:pPr/>
              <a:t>5/12/2014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61944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4600" y="273049"/>
            <a:ext cx="2057400" cy="1162051"/>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0" y="273146"/>
            <a:ext cx="426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514600" y="1435104"/>
            <a:ext cx="20574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40FDF3-6F98-4644-A2B6-433A3C361E88}" type="datetime1">
              <a:rPr lang="en-US" smtClean="0">
                <a:solidFill>
                  <a:prstClr val="black">
                    <a:tint val="75000"/>
                  </a:prstClr>
                </a:solidFill>
              </a:rPr>
              <a:pPr/>
              <a:t>5/12/2014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5262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0" y="4568825"/>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048000" y="381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3048000" y="513566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FE7E6D-FBBE-42AD-8700-AF1692F85D53}" type="datetime1">
              <a:rPr lang="en-US" smtClean="0">
                <a:solidFill>
                  <a:prstClr val="black">
                    <a:tint val="75000"/>
                  </a:prstClr>
                </a:solidFill>
              </a:rPr>
              <a:pPr/>
              <a:t>5/12/2014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50702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0ED9F7-D5CC-4C84-B32F-DCB2E1BF397F}" type="datetime1">
              <a:rPr lang="en-US" smtClean="0">
                <a:solidFill>
                  <a:prstClr val="black">
                    <a:tint val="75000"/>
                  </a:prstClr>
                </a:solidFill>
              </a:rPr>
              <a:pPr/>
              <a:t>5/12/2014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156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CB0B9F-3EA9-487C-8EE3-7FC0FE5C7E9B}" type="datetime1">
              <a:rPr lang="en-US" smtClean="0">
                <a:solidFill>
                  <a:prstClr val="black">
                    <a:tint val="75000"/>
                  </a:prstClr>
                </a:solidFill>
              </a:rPr>
              <a:pPr/>
              <a:t>5/12/2014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97351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5"/>
          </p:nvPr>
        </p:nvSpPr>
        <p:spPr>
          <a:xfrm>
            <a:off x="4495800" y="1524000"/>
            <a:ext cx="41910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7" name="Text Placeholder 8"/>
          <p:cNvSpPr>
            <a:spLocks noGrp="1"/>
          </p:cNvSpPr>
          <p:nvPr>
            <p:ph type="body" sz="quarter" idx="16"/>
          </p:nvPr>
        </p:nvSpPr>
        <p:spPr>
          <a:xfrm>
            <a:off x="4495800" y="2362200"/>
            <a:ext cx="41910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8" name="Text Placeholder 8"/>
          <p:cNvSpPr>
            <a:spLocks noGrp="1"/>
          </p:cNvSpPr>
          <p:nvPr>
            <p:ph type="body" sz="quarter" idx="17"/>
          </p:nvPr>
        </p:nvSpPr>
        <p:spPr>
          <a:xfrm>
            <a:off x="4495800" y="3200400"/>
            <a:ext cx="41910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8"/>
          </p:nvPr>
        </p:nvSpPr>
        <p:spPr>
          <a:xfrm>
            <a:off x="4495800" y="4038600"/>
            <a:ext cx="41910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3831471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2"/>
          <p:cNvSpPr>
            <a:spLocks noGrp="1"/>
          </p:cNvSpPr>
          <p:nvPr>
            <p:ph sz="half" idx="1"/>
          </p:nvPr>
        </p:nvSpPr>
        <p:spPr>
          <a:xfrm>
            <a:off x="2514607" y="1066800"/>
            <a:ext cx="2514599"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5181600" y="1066800"/>
            <a:ext cx="3657600" cy="23622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2514607" y="3581400"/>
            <a:ext cx="2514599" cy="24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5181600" y="3581400"/>
            <a:ext cx="3657600" cy="24384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5537326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2"/>
          <p:cNvSpPr>
            <a:spLocks noGrp="1"/>
          </p:cNvSpPr>
          <p:nvPr>
            <p:ph sz="half" idx="1"/>
          </p:nvPr>
        </p:nvSpPr>
        <p:spPr>
          <a:xfrm>
            <a:off x="2514600" y="3581401"/>
            <a:ext cx="1981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4694904" y="3581401"/>
            <a:ext cx="1981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6858000" y="3581401"/>
            <a:ext cx="1981199"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2514600" y="1295400"/>
            <a:ext cx="19812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4694904" y="1295400"/>
            <a:ext cx="19812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858033" y="1295400"/>
            <a:ext cx="1981199"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922273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A88840-CDD7-4DCE-9957-4E92CE2E117B}" type="datetime1">
              <a:rPr lang="en-US" smtClean="0">
                <a:solidFill>
                  <a:prstClr val="black">
                    <a:tint val="75000"/>
                  </a:prstClr>
                </a:solidFill>
              </a:rPr>
              <a:pPr/>
              <a:t>5/12/2014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D94061F-B94A-4BA8-9D9E-D0D9FB5F4E1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086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8131" name="Rectangle 3"/>
          <p:cNvSpPr>
            <a:spLocks noGrp="1" noChangeArrowheads="1"/>
          </p:cNvSpPr>
          <p:nvPr>
            <p:ph type="subTitle" idx="1"/>
          </p:nvPr>
        </p:nvSpPr>
        <p:spPr>
          <a:xfrm>
            <a:off x="1371600" y="3886200"/>
            <a:ext cx="6400800" cy="1752600"/>
          </a:xfrm>
        </p:spPr>
        <p:txBody>
          <a:bodyPr/>
          <a:lstStyle>
            <a:lvl1pPr marL="0" indent="0" algn="ctr">
              <a:buFont typeface="Wingdings" pitchFamily="-80" charset="2"/>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kumimoji="1"/>
            </a:lvl1pPr>
          </a:lstStyle>
          <a:p>
            <a:pPr>
              <a:defRPr/>
            </a:pPr>
            <a:endParaRPr lang="en-US"/>
          </a:p>
        </p:txBody>
      </p:sp>
      <p:sp>
        <p:nvSpPr>
          <p:cNvPr id="5" name="Rectangle 5"/>
          <p:cNvSpPr>
            <a:spLocks noGrp="1" noChangeArrowheads="1"/>
          </p:cNvSpPr>
          <p:nvPr>
            <p:ph type="ftr" sz="quarter" idx="11"/>
          </p:nvPr>
        </p:nvSpPr>
        <p:spPr/>
        <p:txBody>
          <a:bodyPr/>
          <a:lstStyle>
            <a:lvl1pPr>
              <a:defRPr kumimoji="1"/>
            </a:lvl1pPr>
          </a:lstStyle>
          <a:p>
            <a:pPr>
              <a:defRPr/>
            </a:pPr>
            <a:endParaRPr lang="en-US"/>
          </a:p>
        </p:txBody>
      </p:sp>
      <p:sp>
        <p:nvSpPr>
          <p:cNvPr id="6" name="Rectangle 6"/>
          <p:cNvSpPr>
            <a:spLocks noGrp="1" noChangeArrowheads="1"/>
          </p:cNvSpPr>
          <p:nvPr>
            <p:ph type="sldNum" sz="quarter" idx="12"/>
          </p:nvPr>
        </p:nvSpPr>
        <p:spPr/>
        <p:txBody>
          <a:bodyPr/>
          <a:lstStyle>
            <a:lvl1pPr>
              <a:defRPr kumimoji="1"/>
            </a:lvl1pPr>
          </a:lstStyle>
          <a:p>
            <a:pPr>
              <a:defRPr/>
            </a:pPr>
            <a:fld id="{01A89407-BACD-4625-A6B3-50E83B77E27F}" type="slidenum">
              <a:rPr lang="en-US"/>
              <a:pPr>
                <a:defRPr/>
              </a:pPr>
              <a:t>‹#›</a:t>
            </a:fld>
            <a:endParaRPr lang="en-US"/>
          </a:p>
        </p:txBody>
      </p:sp>
    </p:spTree>
    <p:extLst>
      <p:ext uri="{BB962C8B-B14F-4D97-AF65-F5344CB8AC3E}">
        <p14:creationId xmlns:p14="http://schemas.microsoft.com/office/powerpoint/2010/main" val="3947974891"/>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kumimoji="1"/>
            </a:lvl1pPr>
          </a:lstStyle>
          <a:p>
            <a:pPr>
              <a:defRPr/>
            </a:pPr>
            <a:endParaRPr lang="en-US"/>
          </a:p>
        </p:txBody>
      </p:sp>
      <p:sp>
        <p:nvSpPr>
          <p:cNvPr id="5" name="Rectangle 5"/>
          <p:cNvSpPr>
            <a:spLocks noGrp="1" noChangeArrowheads="1"/>
          </p:cNvSpPr>
          <p:nvPr>
            <p:ph type="ftr" sz="quarter" idx="11"/>
          </p:nvPr>
        </p:nvSpPr>
        <p:spPr/>
        <p:txBody>
          <a:bodyPr/>
          <a:lstStyle>
            <a:lvl1pPr>
              <a:defRPr kumimoji="1"/>
            </a:lvl1pPr>
          </a:lstStyle>
          <a:p>
            <a:pPr>
              <a:defRPr/>
            </a:pPr>
            <a:endParaRPr lang="en-US"/>
          </a:p>
        </p:txBody>
      </p:sp>
      <p:sp>
        <p:nvSpPr>
          <p:cNvPr id="6" name="Rectangle 6"/>
          <p:cNvSpPr>
            <a:spLocks noGrp="1" noChangeArrowheads="1"/>
          </p:cNvSpPr>
          <p:nvPr>
            <p:ph type="sldNum" sz="quarter" idx="12"/>
          </p:nvPr>
        </p:nvSpPr>
        <p:spPr/>
        <p:txBody>
          <a:bodyPr/>
          <a:lstStyle>
            <a:lvl1pPr>
              <a:defRPr kumimoji="1"/>
            </a:lvl1pPr>
          </a:lstStyle>
          <a:p>
            <a:pPr>
              <a:defRPr/>
            </a:pPr>
            <a:fld id="{B2EFDA8E-C777-415D-A09C-7852435FF593}" type="slidenum">
              <a:rPr lang="en-US"/>
              <a:pPr>
                <a:defRPr/>
              </a:pPr>
              <a:t>‹#›</a:t>
            </a:fld>
            <a:endParaRPr lang="en-US"/>
          </a:p>
        </p:txBody>
      </p:sp>
    </p:spTree>
    <p:extLst>
      <p:ext uri="{BB962C8B-B14F-4D97-AF65-F5344CB8AC3E}">
        <p14:creationId xmlns:p14="http://schemas.microsoft.com/office/powerpoint/2010/main" val="1721704875"/>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kumimoji="1"/>
            </a:lvl1pPr>
          </a:lstStyle>
          <a:p>
            <a:pPr>
              <a:defRPr/>
            </a:pPr>
            <a:endParaRPr lang="en-US"/>
          </a:p>
        </p:txBody>
      </p:sp>
      <p:sp>
        <p:nvSpPr>
          <p:cNvPr id="5" name="Rectangle 5"/>
          <p:cNvSpPr>
            <a:spLocks noGrp="1" noChangeArrowheads="1"/>
          </p:cNvSpPr>
          <p:nvPr>
            <p:ph type="ftr" sz="quarter" idx="11"/>
          </p:nvPr>
        </p:nvSpPr>
        <p:spPr/>
        <p:txBody>
          <a:bodyPr/>
          <a:lstStyle>
            <a:lvl1pPr>
              <a:defRPr kumimoji="1"/>
            </a:lvl1pPr>
          </a:lstStyle>
          <a:p>
            <a:pPr>
              <a:defRPr/>
            </a:pPr>
            <a:endParaRPr lang="en-US"/>
          </a:p>
        </p:txBody>
      </p:sp>
      <p:sp>
        <p:nvSpPr>
          <p:cNvPr id="6" name="Rectangle 6"/>
          <p:cNvSpPr>
            <a:spLocks noGrp="1" noChangeArrowheads="1"/>
          </p:cNvSpPr>
          <p:nvPr>
            <p:ph type="sldNum" sz="quarter" idx="12"/>
          </p:nvPr>
        </p:nvSpPr>
        <p:spPr/>
        <p:txBody>
          <a:bodyPr/>
          <a:lstStyle>
            <a:lvl1pPr>
              <a:defRPr kumimoji="1"/>
            </a:lvl1pPr>
          </a:lstStyle>
          <a:p>
            <a:pPr>
              <a:defRPr/>
            </a:pPr>
            <a:fld id="{6A15C353-4114-4099-94D3-2C37265762DF}" type="slidenum">
              <a:rPr lang="en-US"/>
              <a:pPr>
                <a:defRPr/>
              </a:pPr>
              <a:t>‹#›</a:t>
            </a:fld>
            <a:endParaRPr lang="en-US"/>
          </a:p>
        </p:txBody>
      </p:sp>
    </p:spTree>
    <p:extLst>
      <p:ext uri="{BB962C8B-B14F-4D97-AF65-F5344CB8AC3E}">
        <p14:creationId xmlns:p14="http://schemas.microsoft.com/office/powerpoint/2010/main" val="557935734"/>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kumimoji="1"/>
            </a:lvl1pPr>
          </a:lstStyle>
          <a:p>
            <a:pPr>
              <a:defRPr/>
            </a:pPr>
            <a:endParaRPr lang="en-US"/>
          </a:p>
        </p:txBody>
      </p:sp>
      <p:sp>
        <p:nvSpPr>
          <p:cNvPr id="6" name="Rectangle 5"/>
          <p:cNvSpPr>
            <a:spLocks noGrp="1" noChangeArrowheads="1"/>
          </p:cNvSpPr>
          <p:nvPr>
            <p:ph type="ftr" sz="quarter" idx="11"/>
          </p:nvPr>
        </p:nvSpPr>
        <p:spPr/>
        <p:txBody>
          <a:bodyPr/>
          <a:lstStyle>
            <a:lvl1pPr>
              <a:defRPr kumimoji="1"/>
            </a:lvl1pPr>
          </a:lstStyle>
          <a:p>
            <a:pPr>
              <a:defRPr/>
            </a:pPr>
            <a:endParaRPr lang="en-US"/>
          </a:p>
        </p:txBody>
      </p:sp>
      <p:sp>
        <p:nvSpPr>
          <p:cNvPr id="7" name="Rectangle 6"/>
          <p:cNvSpPr>
            <a:spLocks noGrp="1" noChangeArrowheads="1"/>
          </p:cNvSpPr>
          <p:nvPr>
            <p:ph type="sldNum" sz="quarter" idx="12"/>
          </p:nvPr>
        </p:nvSpPr>
        <p:spPr/>
        <p:txBody>
          <a:bodyPr/>
          <a:lstStyle>
            <a:lvl1pPr>
              <a:defRPr kumimoji="1"/>
            </a:lvl1pPr>
          </a:lstStyle>
          <a:p>
            <a:pPr>
              <a:defRPr/>
            </a:pPr>
            <a:fld id="{08AA82F6-A8B3-4103-9ADA-13F185EBCD26}" type="slidenum">
              <a:rPr lang="en-US"/>
              <a:pPr>
                <a:defRPr/>
              </a:pPr>
              <a:t>‹#›</a:t>
            </a:fld>
            <a:endParaRPr lang="en-US"/>
          </a:p>
        </p:txBody>
      </p:sp>
    </p:spTree>
    <p:extLst>
      <p:ext uri="{BB962C8B-B14F-4D97-AF65-F5344CB8AC3E}">
        <p14:creationId xmlns:p14="http://schemas.microsoft.com/office/powerpoint/2010/main" val="2629032859"/>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kumimoji="1"/>
            </a:lvl1pPr>
          </a:lstStyle>
          <a:p>
            <a:pPr>
              <a:defRPr/>
            </a:pPr>
            <a:endParaRPr lang="en-US"/>
          </a:p>
        </p:txBody>
      </p:sp>
      <p:sp>
        <p:nvSpPr>
          <p:cNvPr id="8" name="Rectangle 5"/>
          <p:cNvSpPr>
            <a:spLocks noGrp="1" noChangeArrowheads="1"/>
          </p:cNvSpPr>
          <p:nvPr>
            <p:ph type="ftr" sz="quarter" idx="11"/>
          </p:nvPr>
        </p:nvSpPr>
        <p:spPr/>
        <p:txBody>
          <a:bodyPr/>
          <a:lstStyle>
            <a:lvl1pPr>
              <a:defRPr kumimoji="1"/>
            </a:lvl1pPr>
          </a:lstStyle>
          <a:p>
            <a:pPr>
              <a:defRPr/>
            </a:pPr>
            <a:endParaRPr lang="en-US"/>
          </a:p>
        </p:txBody>
      </p:sp>
      <p:sp>
        <p:nvSpPr>
          <p:cNvPr id="9" name="Rectangle 6"/>
          <p:cNvSpPr>
            <a:spLocks noGrp="1" noChangeArrowheads="1"/>
          </p:cNvSpPr>
          <p:nvPr>
            <p:ph type="sldNum" sz="quarter" idx="12"/>
          </p:nvPr>
        </p:nvSpPr>
        <p:spPr/>
        <p:txBody>
          <a:bodyPr/>
          <a:lstStyle>
            <a:lvl1pPr>
              <a:defRPr kumimoji="1"/>
            </a:lvl1pPr>
          </a:lstStyle>
          <a:p>
            <a:pPr>
              <a:defRPr/>
            </a:pPr>
            <a:fld id="{669137C6-D8B4-49C6-BA9D-2689B90C834B}" type="slidenum">
              <a:rPr lang="en-US"/>
              <a:pPr>
                <a:defRPr/>
              </a:pPr>
              <a:t>‹#›</a:t>
            </a:fld>
            <a:endParaRPr lang="en-US"/>
          </a:p>
        </p:txBody>
      </p:sp>
    </p:spTree>
    <p:extLst>
      <p:ext uri="{BB962C8B-B14F-4D97-AF65-F5344CB8AC3E}">
        <p14:creationId xmlns:p14="http://schemas.microsoft.com/office/powerpoint/2010/main" val="127690409"/>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kumimoji="1"/>
            </a:lvl1pPr>
          </a:lstStyle>
          <a:p>
            <a:pPr>
              <a:defRPr/>
            </a:pPr>
            <a:endParaRPr lang="en-US"/>
          </a:p>
        </p:txBody>
      </p:sp>
      <p:sp>
        <p:nvSpPr>
          <p:cNvPr id="4" name="Rectangle 5"/>
          <p:cNvSpPr>
            <a:spLocks noGrp="1" noChangeArrowheads="1"/>
          </p:cNvSpPr>
          <p:nvPr>
            <p:ph type="ftr" sz="quarter" idx="11"/>
          </p:nvPr>
        </p:nvSpPr>
        <p:spPr/>
        <p:txBody>
          <a:bodyPr/>
          <a:lstStyle>
            <a:lvl1pPr>
              <a:defRPr kumimoji="1"/>
            </a:lvl1pPr>
          </a:lstStyle>
          <a:p>
            <a:pPr>
              <a:defRPr/>
            </a:pPr>
            <a:endParaRPr lang="en-US"/>
          </a:p>
        </p:txBody>
      </p:sp>
      <p:sp>
        <p:nvSpPr>
          <p:cNvPr id="5" name="Rectangle 6"/>
          <p:cNvSpPr>
            <a:spLocks noGrp="1" noChangeArrowheads="1"/>
          </p:cNvSpPr>
          <p:nvPr>
            <p:ph type="sldNum" sz="quarter" idx="12"/>
          </p:nvPr>
        </p:nvSpPr>
        <p:spPr/>
        <p:txBody>
          <a:bodyPr/>
          <a:lstStyle>
            <a:lvl1pPr>
              <a:defRPr kumimoji="1"/>
            </a:lvl1pPr>
          </a:lstStyle>
          <a:p>
            <a:pPr>
              <a:defRPr/>
            </a:pPr>
            <a:fld id="{89894306-26BA-4242-B6EA-CAB6B52D599D}" type="slidenum">
              <a:rPr lang="en-US"/>
              <a:pPr>
                <a:defRPr/>
              </a:pPr>
              <a:t>‹#›</a:t>
            </a:fld>
            <a:endParaRPr lang="en-US"/>
          </a:p>
        </p:txBody>
      </p:sp>
    </p:spTree>
    <p:extLst>
      <p:ext uri="{BB962C8B-B14F-4D97-AF65-F5344CB8AC3E}">
        <p14:creationId xmlns:p14="http://schemas.microsoft.com/office/powerpoint/2010/main" val="2611171357"/>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kumimoji="1"/>
            </a:lvl1pPr>
          </a:lstStyle>
          <a:p>
            <a:pPr>
              <a:defRPr/>
            </a:pPr>
            <a:endParaRPr lang="en-US"/>
          </a:p>
        </p:txBody>
      </p:sp>
      <p:sp>
        <p:nvSpPr>
          <p:cNvPr id="3" name="Rectangle 5"/>
          <p:cNvSpPr>
            <a:spLocks noGrp="1" noChangeArrowheads="1"/>
          </p:cNvSpPr>
          <p:nvPr>
            <p:ph type="ftr" sz="quarter" idx="11"/>
          </p:nvPr>
        </p:nvSpPr>
        <p:spPr/>
        <p:txBody>
          <a:bodyPr/>
          <a:lstStyle>
            <a:lvl1pPr>
              <a:defRPr kumimoji="1"/>
            </a:lvl1pPr>
          </a:lstStyle>
          <a:p>
            <a:pPr>
              <a:defRPr/>
            </a:pPr>
            <a:endParaRPr lang="en-US"/>
          </a:p>
        </p:txBody>
      </p:sp>
      <p:sp>
        <p:nvSpPr>
          <p:cNvPr id="4" name="Rectangle 6"/>
          <p:cNvSpPr>
            <a:spLocks noGrp="1" noChangeArrowheads="1"/>
          </p:cNvSpPr>
          <p:nvPr>
            <p:ph type="sldNum" sz="quarter" idx="12"/>
          </p:nvPr>
        </p:nvSpPr>
        <p:spPr/>
        <p:txBody>
          <a:bodyPr/>
          <a:lstStyle>
            <a:lvl1pPr>
              <a:defRPr kumimoji="1"/>
            </a:lvl1pPr>
          </a:lstStyle>
          <a:p>
            <a:pPr>
              <a:defRPr/>
            </a:pPr>
            <a:fld id="{1BEA7B08-C264-4C3C-9353-5E25752A43AC}" type="slidenum">
              <a:rPr lang="en-US"/>
              <a:pPr>
                <a:defRPr/>
              </a:pPr>
              <a:t>‹#›</a:t>
            </a:fld>
            <a:endParaRPr lang="en-US"/>
          </a:p>
        </p:txBody>
      </p:sp>
    </p:spTree>
    <p:extLst>
      <p:ext uri="{BB962C8B-B14F-4D97-AF65-F5344CB8AC3E}">
        <p14:creationId xmlns:p14="http://schemas.microsoft.com/office/powerpoint/2010/main" val="3844403675"/>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kumimoji="1"/>
            </a:lvl1pPr>
          </a:lstStyle>
          <a:p>
            <a:pPr>
              <a:defRPr/>
            </a:pPr>
            <a:endParaRPr lang="en-US"/>
          </a:p>
        </p:txBody>
      </p:sp>
      <p:sp>
        <p:nvSpPr>
          <p:cNvPr id="6" name="Rectangle 5"/>
          <p:cNvSpPr>
            <a:spLocks noGrp="1" noChangeArrowheads="1"/>
          </p:cNvSpPr>
          <p:nvPr>
            <p:ph type="ftr" sz="quarter" idx="11"/>
          </p:nvPr>
        </p:nvSpPr>
        <p:spPr/>
        <p:txBody>
          <a:bodyPr/>
          <a:lstStyle>
            <a:lvl1pPr>
              <a:defRPr kumimoji="1"/>
            </a:lvl1pPr>
          </a:lstStyle>
          <a:p>
            <a:pPr>
              <a:defRPr/>
            </a:pPr>
            <a:endParaRPr lang="en-US"/>
          </a:p>
        </p:txBody>
      </p:sp>
      <p:sp>
        <p:nvSpPr>
          <p:cNvPr id="7" name="Rectangle 6"/>
          <p:cNvSpPr>
            <a:spLocks noGrp="1" noChangeArrowheads="1"/>
          </p:cNvSpPr>
          <p:nvPr>
            <p:ph type="sldNum" sz="quarter" idx="12"/>
          </p:nvPr>
        </p:nvSpPr>
        <p:spPr/>
        <p:txBody>
          <a:bodyPr/>
          <a:lstStyle>
            <a:lvl1pPr>
              <a:defRPr kumimoji="1"/>
            </a:lvl1pPr>
          </a:lstStyle>
          <a:p>
            <a:pPr>
              <a:defRPr/>
            </a:pPr>
            <a:fld id="{CCAF8E73-F0C1-4B56-9E31-2A288943E45F}" type="slidenum">
              <a:rPr lang="en-US"/>
              <a:pPr>
                <a:defRPr/>
              </a:pPr>
              <a:t>‹#›</a:t>
            </a:fld>
            <a:endParaRPr lang="en-US"/>
          </a:p>
        </p:txBody>
      </p:sp>
    </p:spTree>
    <p:extLst>
      <p:ext uri="{BB962C8B-B14F-4D97-AF65-F5344CB8AC3E}">
        <p14:creationId xmlns:p14="http://schemas.microsoft.com/office/powerpoint/2010/main" val="3698101806"/>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kumimoji="1"/>
            </a:lvl1pPr>
          </a:lstStyle>
          <a:p>
            <a:pPr>
              <a:defRPr/>
            </a:pPr>
            <a:endParaRPr lang="en-US"/>
          </a:p>
        </p:txBody>
      </p:sp>
      <p:sp>
        <p:nvSpPr>
          <p:cNvPr id="6" name="Rectangle 5"/>
          <p:cNvSpPr>
            <a:spLocks noGrp="1" noChangeArrowheads="1"/>
          </p:cNvSpPr>
          <p:nvPr>
            <p:ph type="ftr" sz="quarter" idx="11"/>
          </p:nvPr>
        </p:nvSpPr>
        <p:spPr/>
        <p:txBody>
          <a:bodyPr/>
          <a:lstStyle>
            <a:lvl1pPr>
              <a:defRPr kumimoji="1"/>
            </a:lvl1pPr>
          </a:lstStyle>
          <a:p>
            <a:pPr>
              <a:defRPr/>
            </a:pPr>
            <a:endParaRPr lang="en-US"/>
          </a:p>
        </p:txBody>
      </p:sp>
      <p:sp>
        <p:nvSpPr>
          <p:cNvPr id="7" name="Rectangle 6"/>
          <p:cNvSpPr>
            <a:spLocks noGrp="1" noChangeArrowheads="1"/>
          </p:cNvSpPr>
          <p:nvPr>
            <p:ph type="sldNum" sz="quarter" idx="12"/>
          </p:nvPr>
        </p:nvSpPr>
        <p:spPr/>
        <p:txBody>
          <a:bodyPr/>
          <a:lstStyle>
            <a:lvl1pPr>
              <a:defRPr kumimoji="1"/>
            </a:lvl1pPr>
          </a:lstStyle>
          <a:p>
            <a:pPr>
              <a:defRPr/>
            </a:pPr>
            <a:fld id="{475E6BA7-9C21-4238-9A66-DE1692BEDC87}" type="slidenum">
              <a:rPr lang="en-US"/>
              <a:pPr>
                <a:defRPr/>
              </a:pPr>
              <a:t>‹#›</a:t>
            </a:fld>
            <a:endParaRPr lang="en-US"/>
          </a:p>
        </p:txBody>
      </p:sp>
    </p:spTree>
    <p:extLst>
      <p:ext uri="{BB962C8B-B14F-4D97-AF65-F5344CB8AC3E}">
        <p14:creationId xmlns:p14="http://schemas.microsoft.com/office/powerpoint/2010/main" val="502825861"/>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kumimoji="1"/>
            </a:lvl1pPr>
          </a:lstStyle>
          <a:p>
            <a:pPr>
              <a:defRPr/>
            </a:pPr>
            <a:endParaRPr lang="en-US"/>
          </a:p>
        </p:txBody>
      </p:sp>
      <p:sp>
        <p:nvSpPr>
          <p:cNvPr id="5" name="Rectangle 5"/>
          <p:cNvSpPr>
            <a:spLocks noGrp="1" noChangeArrowheads="1"/>
          </p:cNvSpPr>
          <p:nvPr>
            <p:ph type="ftr" sz="quarter" idx="11"/>
          </p:nvPr>
        </p:nvSpPr>
        <p:spPr/>
        <p:txBody>
          <a:bodyPr/>
          <a:lstStyle>
            <a:lvl1pPr>
              <a:defRPr kumimoji="1"/>
            </a:lvl1pPr>
          </a:lstStyle>
          <a:p>
            <a:pPr>
              <a:defRPr/>
            </a:pPr>
            <a:endParaRPr lang="en-US"/>
          </a:p>
        </p:txBody>
      </p:sp>
      <p:sp>
        <p:nvSpPr>
          <p:cNvPr id="6" name="Rectangle 6"/>
          <p:cNvSpPr>
            <a:spLocks noGrp="1" noChangeArrowheads="1"/>
          </p:cNvSpPr>
          <p:nvPr>
            <p:ph type="sldNum" sz="quarter" idx="12"/>
          </p:nvPr>
        </p:nvSpPr>
        <p:spPr/>
        <p:txBody>
          <a:bodyPr/>
          <a:lstStyle>
            <a:lvl1pPr>
              <a:defRPr kumimoji="1"/>
            </a:lvl1pPr>
          </a:lstStyle>
          <a:p>
            <a:pPr>
              <a:defRPr/>
            </a:pPr>
            <a:fld id="{657B4497-AB02-47A2-8DEB-65EF1289C661}" type="slidenum">
              <a:rPr lang="en-US"/>
              <a:pPr>
                <a:defRPr/>
              </a:pPr>
              <a:t>‹#›</a:t>
            </a:fld>
            <a:endParaRPr lang="en-US"/>
          </a:p>
        </p:txBody>
      </p:sp>
    </p:spTree>
    <p:extLst>
      <p:ext uri="{BB962C8B-B14F-4D97-AF65-F5344CB8AC3E}">
        <p14:creationId xmlns:p14="http://schemas.microsoft.com/office/powerpoint/2010/main" val="81170352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AA880A-EDB4-4432-BD90-245840C3F1D6}" type="datetime1">
              <a:rPr lang="en-US" smtClean="0">
                <a:solidFill>
                  <a:prstClr val="black">
                    <a:tint val="75000"/>
                  </a:prstClr>
                </a:solidFill>
              </a:rPr>
              <a:pPr/>
              <a:t>5/12/2014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D94061F-B94A-4BA8-9D9E-D0D9FB5F4E1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1905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kumimoji="1"/>
            </a:lvl1pPr>
          </a:lstStyle>
          <a:p>
            <a:pPr>
              <a:defRPr/>
            </a:pPr>
            <a:endParaRPr lang="en-US"/>
          </a:p>
        </p:txBody>
      </p:sp>
      <p:sp>
        <p:nvSpPr>
          <p:cNvPr id="5" name="Rectangle 5"/>
          <p:cNvSpPr>
            <a:spLocks noGrp="1" noChangeArrowheads="1"/>
          </p:cNvSpPr>
          <p:nvPr>
            <p:ph type="ftr" sz="quarter" idx="11"/>
          </p:nvPr>
        </p:nvSpPr>
        <p:spPr/>
        <p:txBody>
          <a:bodyPr/>
          <a:lstStyle>
            <a:lvl1pPr>
              <a:defRPr kumimoji="1"/>
            </a:lvl1pPr>
          </a:lstStyle>
          <a:p>
            <a:pPr>
              <a:defRPr/>
            </a:pPr>
            <a:endParaRPr lang="en-US"/>
          </a:p>
        </p:txBody>
      </p:sp>
      <p:sp>
        <p:nvSpPr>
          <p:cNvPr id="6" name="Rectangle 6"/>
          <p:cNvSpPr>
            <a:spLocks noGrp="1" noChangeArrowheads="1"/>
          </p:cNvSpPr>
          <p:nvPr>
            <p:ph type="sldNum" sz="quarter" idx="12"/>
          </p:nvPr>
        </p:nvSpPr>
        <p:spPr/>
        <p:txBody>
          <a:bodyPr/>
          <a:lstStyle>
            <a:lvl1pPr>
              <a:defRPr kumimoji="1"/>
            </a:lvl1pPr>
          </a:lstStyle>
          <a:p>
            <a:pPr>
              <a:defRPr/>
            </a:pPr>
            <a:fld id="{79C6D410-2880-49CC-A092-0F030081DB32}" type="slidenum">
              <a:rPr lang="en-US"/>
              <a:pPr>
                <a:defRPr/>
              </a:pPr>
              <a:t>‹#›</a:t>
            </a:fld>
            <a:endParaRPr lang="en-US"/>
          </a:p>
        </p:txBody>
      </p:sp>
    </p:spTree>
    <p:extLst>
      <p:ext uri="{BB962C8B-B14F-4D97-AF65-F5344CB8AC3E}">
        <p14:creationId xmlns:p14="http://schemas.microsoft.com/office/powerpoint/2010/main" val="266434330"/>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kumimoji="1"/>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kumimoji="1"/>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kumimoji="1"/>
            </a:lvl1pPr>
          </a:lstStyle>
          <a:p>
            <a:pPr>
              <a:defRPr/>
            </a:pPr>
            <a:fld id="{E6B57501-FF45-4EC1-98D8-99F1A63573CD}" type="slidenum">
              <a:rPr lang="en-US"/>
              <a:pPr>
                <a:defRPr/>
              </a:pPr>
              <a:t>‹#›</a:t>
            </a:fld>
            <a:endParaRPr lang="en-US"/>
          </a:p>
        </p:txBody>
      </p:sp>
    </p:spTree>
    <p:extLst>
      <p:ext uri="{BB962C8B-B14F-4D97-AF65-F5344CB8AC3E}">
        <p14:creationId xmlns:p14="http://schemas.microsoft.com/office/powerpoint/2010/main" val="18235144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63682D-8804-4147-8EA1-488D7B874F17}" type="datetime1">
              <a:rPr lang="en-US" smtClean="0">
                <a:solidFill>
                  <a:prstClr val="black">
                    <a:tint val="75000"/>
                  </a:prstClr>
                </a:solidFill>
              </a:rPr>
              <a:pPr/>
              <a:t>5/12/2014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4136D3-2641-4CE4-91B9-511102A08BD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494747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C68C06-CAE8-47B4-899B-5060FD49A5D0}" type="datetime1">
              <a:rPr lang="en-US" smtClean="0">
                <a:solidFill>
                  <a:prstClr val="black">
                    <a:tint val="75000"/>
                  </a:prstClr>
                </a:solidFill>
              </a:rPr>
              <a:pPr/>
              <a:t>5/12/2014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4136D3-2641-4CE4-91B9-511102A08BD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73188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3A1738-B1DB-41C0-8876-261C3C2F66D6}" type="datetime1">
              <a:rPr lang="en-US" smtClean="0">
                <a:solidFill>
                  <a:prstClr val="black">
                    <a:tint val="75000"/>
                  </a:prstClr>
                </a:solidFill>
              </a:rPr>
              <a:pPr/>
              <a:t>5/12/2014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4136D3-2641-4CE4-91B9-511102A08BD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98242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11ECB7-A4AF-49E4-859C-1AD863571870}" type="datetime1">
              <a:rPr lang="en-US" smtClean="0">
                <a:solidFill>
                  <a:prstClr val="black">
                    <a:tint val="75000"/>
                  </a:prstClr>
                </a:solidFill>
              </a:rPr>
              <a:pPr/>
              <a:t>5/12/2014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4136D3-2641-4CE4-91B9-511102A08BD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50437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09DC9E-FE0F-4C38-8047-EABFC9A6F323}" type="datetime1">
              <a:rPr lang="en-US" smtClean="0">
                <a:solidFill>
                  <a:prstClr val="black">
                    <a:tint val="75000"/>
                  </a:prstClr>
                </a:solidFill>
              </a:rPr>
              <a:pPr/>
              <a:t>5/12/2014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54136D3-2641-4CE4-91B9-511102A08BD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04774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C657AD-F911-407C-AD00-8142FF4D613D}" type="datetime1">
              <a:rPr lang="en-US" smtClean="0">
                <a:solidFill>
                  <a:prstClr val="black">
                    <a:tint val="75000"/>
                  </a:prstClr>
                </a:solidFill>
              </a:rPr>
              <a:pPr/>
              <a:t>5/12/2014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54136D3-2641-4CE4-91B9-511102A08BD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46274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B687DE-3B6E-4A2B-880B-A3FDE818C4E2}" type="datetime1">
              <a:rPr lang="en-US" smtClean="0">
                <a:solidFill>
                  <a:prstClr val="black">
                    <a:tint val="75000"/>
                  </a:prstClr>
                </a:solidFill>
              </a:rPr>
              <a:pPr/>
              <a:t>5/12/2014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54136D3-2641-4CE4-91B9-511102A08BD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06504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E8D1BF-20FD-41C1-8B60-36B102108211}" type="datetime1">
              <a:rPr lang="en-US" smtClean="0">
                <a:solidFill>
                  <a:prstClr val="black">
                    <a:tint val="75000"/>
                  </a:prstClr>
                </a:solidFill>
              </a:rPr>
              <a:pPr/>
              <a:t>5/12/2014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4136D3-2641-4CE4-91B9-511102A08BD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8900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CDD3BD-C29A-41E2-BF34-150BF01426F5}" type="datetime1">
              <a:rPr lang="en-US" smtClean="0">
                <a:solidFill>
                  <a:prstClr val="black">
                    <a:tint val="75000"/>
                  </a:prstClr>
                </a:solidFill>
              </a:rPr>
              <a:pPr/>
              <a:t>5/12/2014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D94061F-B94A-4BA8-9D9E-D0D9FB5F4E1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1582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119B56-D2D2-49A6-9C65-0D95149FBC98}" type="datetime1">
              <a:rPr lang="en-US" smtClean="0">
                <a:solidFill>
                  <a:prstClr val="black">
                    <a:tint val="75000"/>
                  </a:prstClr>
                </a:solidFill>
              </a:rPr>
              <a:pPr/>
              <a:t>5/12/2014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4136D3-2641-4CE4-91B9-511102A08BD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31284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DD3A26-C08C-4CE3-8971-E6BA2505E4BE}" type="datetime1">
              <a:rPr lang="en-US" smtClean="0">
                <a:solidFill>
                  <a:prstClr val="black">
                    <a:tint val="75000"/>
                  </a:prstClr>
                </a:solidFill>
              </a:rPr>
              <a:pPr/>
              <a:t>5/12/2014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4136D3-2641-4CE4-91B9-511102A08BD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34385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5C7A2F-C925-4E81-ACA9-81E40AC3071D}" type="datetime1">
              <a:rPr lang="en-US" smtClean="0">
                <a:solidFill>
                  <a:prstClr val="black">
                    <a:tint val="75000"/>
                  </a:prstClr>
                </a:solidFill>
              </a:rPr>
              <a:pPr/>
              <a:t>5/12/2014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4136D3-2641-4CE4-91B9-511102A08BD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96507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C0BED84-0582-4717-8734-64C311BA64E1}" type="datetime1">
              <a:rPr lang="en-US" altLang="en-US" smtClean="0">
                <a:solidFill>
                  <a:srgbClr val="000000"/>
                </a:solidFill>
              </a:rPr>
              <a:pPr>
                <a:defRPr/>
              </a:pPr>
              <a:t>5/12/2014</a:t>
            </a:fld>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44A86B-3688-4979-B1E1-EEE52A6898F9}"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032045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101A65A-CFE6-47AB-8C0E-FE1728685CA3}" type="datetime1">
              <a:rPr lang="en-US" altLang="en-US" smtClean="0">
                <a:solidFill>
                  <a:srgbClr val="000000"/>
                </a:solidFill>
              </a:rPr>
              <a:pPr>
                <a:defRPr/>
              </a:pPr>
              <a:t>5/12/2014</a:t>
            </a:fld>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EA70B6-5EFA-4751-943F-03D0CB634CB2}"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099030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8EF32D1-C84D-42D2-A70A-D1D953919602}" type="datetime1">
              <a:rPr lang="en-US" altLang="en-US" smtClean="0">
                <a:solidFill>
                  <a:srgbClr val="000000"/>
                </a:solidFill>
              </a:rPr>
              <a:pPr>
                <a:defRPr/>
              </a:pPr>
              <a:t>5/12/2014</a:t>
            </a:fld>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154889-0B2E-4B72-AC97-6BF82E78DE93}"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4062909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4B9046F-AE8D-468E-A33B-75555E545291}" type="datetime1">
              <a:rPr lang="en-US" altLang="en-US" smtClean="0">
                <a:solidFill>
                  <a:srgbClr val="000000"/>
                </a:solidFill>
              </a:rPr>
              <a:pPr>
                <a:defRPr/>
              </a:pPr>
              <a:t>5/12/2014</a:t>
            </a:fld>
            <a:endParaRPr lang="en-U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381614-B217-417C-8AEE-FC9A7DD77522}"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499029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6B6C309A-8366-4CCE-907B-2EC4031AB66B}" type="datetime1">
              <a:rPr lang="en-US" altLang="en-US" smtClean="0">
                <a:solidFill>
                  <a:srgbClr val="000000"/>
                </a:solidFill>
              </a:rPr>
              <a:pPr>
                <a:defRPr/>
              </a:pPr>
              <a:t>5/12/2014</a:t>
            </a:fld>
            <a:endParaRPr lang="en-US" alt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8BE0EDB-9D1C-46E5-B61D-FBDB8EF83020}"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065965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548964BF-0601-4DA1-83F6-2D86B389D07E}" type="datetime1">
              <a:rPr lang="en-US" altLang="en-US" smtClean="0">
                <a:solidFill>
                  <a:srgbClr val="000000"/>
                </a:solidFill>
              </a:rPr>
              <a:pPr>
                <a:defRPr/>
              </a:pPr>
              <a:t>5/12/2014</a:t>
            </a:fld>
            <a:endParaRPr lang="en-US" alt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2AC6FB7-4062-4741-9F7B-52FD490824B1}"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879862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67B4EA8-F503-4350-9423-B9FD50513A7F}" type="datetime1">
              <a:rPr lang="en-US" altLang="en-US" smtClean="0">
                <a:solidFill>
                  <a:srgbClr val="000000"/>
                </a:solidFill>
              </a:rPr>
              <a:pPr>
                <a:defRPr/>
              </a:pPr>
              <a:t>5/12/2014</a:t>
            </a:fld>
            <a:endParaRPr lang="en-US" alt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4EFF271-F169-480E-9952-4E1FE15339FF}"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989129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B5FF38-3EAF-49B8-8B76-0571C3FFA7E7}" type="datetime1">
              <a:rPr lang="en-US" smtClean="0">
                <a:solidFill>
                  <a:prstClr val="black">
                    <a:tint val="75000"/>
                  </a:prstClr>
                </a:solidFill>
              </a:rPr>
              <a:pPr/>
              <a:t>5/12/2014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D94061F-B94A-4BA8-9D9E-D0D9FB5F4E1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1209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36F7E08-3913-47E7-BB2A-89C5AD172AA2}" type="datetime1">
              <a:rPr lang="en-US" altLang="en-US" smtClean="0">
                <a:solidFill>
                  <a:srgbClr val="000000"/>
                </a:solidFill>
              </a:rPr>
              <a:pPr>
                <a:defRPr/>
              </a:pPr>
              <a:t>5/12/2014</a:t>
            </a:fld>
            <a:endParaRPr lang="en-U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C90F78-5A7D-4FA9-B212-DAC5D62E9FA6}"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968237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9FB826C-81C2-4739-ACB6-F3D37A7B6A36}" type="datetime1">
              <a:rPr lang="en-US" altLang="en-US" smtClean="0">
                <a:solidFill>
                  <a:srgbClr val="000000"/>
                </a:solidFill>
              </a:rPr>
              <a:pPr>
                <a:defRPr/>
              </a:pPr>
              <a:t>5/12/2014</a:t>
            </a:fld>
            <a:endParaRPr lang="en-U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C647C3-625B-42FE-ACC6-391B60779DD2}"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626436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88169C1-F947-47DA-B6D7-E44F8DFC7867}" type="datetime1">
              <a:rPr lang="en-US" altLang="en-US" smtClean="0">
                <a:solidFill>
                  <a:srgbClr val="000000"/>
                </a:solidFill>
              </a:rPr>
              <a:pPr>
                <a:defRPr/>
              </a:pPr>
              <a:t>5/12/2014</a:t>
            </a:fld>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993FEC-30B4-446C-A042-7672F56011C2}"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135469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BBCEF52-E0C9-4209-8730-13B442007265}" type="datetime1">
              <a:rPr lang="en-US" altLang="en-US" smtClean="0">
                <a:solidFill>
                  <a:srgbClr val="000000"/>
                </a:solidFill>
              </a:rPr>
              <a:pPr>
                <a:defRPr/>
              </a:pPr>
              <a:t>5/12/2014</a:t>
            </a:fld>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5C7DFB-727F-4032-8E87-4993ED3BC5E7}"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121745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8650" y="1600200"/>
            <a:ext cx="7886700" cy="2240280"/>
          </a:xfrm>
        </p:spPr>
        <p:txBody>
          <a:bodyPr anchor="b">
            <a:normAutofit/>
          </a:bodyPr>
          <a:lstStyle>
            <a:lvl1pPr algn="ctr">
              <a:defRPr sz="440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628650" y="3854659"/>
            <a:ext cx="7886700" cy="1143000"/>
          </a:xfrm>
        </p:spPr>
        <p:txBody>
          <a:bodyPr>
            <a:normAutofit/>
          </a:bodyPr>
          <a:lstStyle>
            <a:lvl1pPr marL="0" indent="0" algn="ctr">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Rectangle 6"/>
          <p:cNvSpPr/>
          <p:nvPr userDrawn="1"/>
        </p:nvSpPr>
        <p:spPr>
          <a:xfrm>
            <a:off x="228600" y="304800"/>
            <a:ext cx="86868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20713826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9144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Trebuchet MS" panose="020B0603020202020204" pitchFamily="34" charset="0"/>
            </a:endParaRPr>
          </a:p>
        </p:txBody>
      </p:sp>
      <p:sp>
        <p:nvSpPr>
          <p:cNvPr id="2" name="Title 1"/>
          <p:cNvSpPr>
            <a:spLocks noGrp="1"/>
          </p:cNvSpPr>
          <p:nvPr>
            <p:ph type="ctrTitle"/>
          </p:nvPr>
        </p:nvSpPr>
        <p:spPr>
          <a:xfrm>
            <a:off x="400050" y="5115656"/>
            <a:ext cx="8343900" cy="914400"/>
          </a:xfrm>
        </p:spPr>
        <p:txBody>
          <a:bodyPr anchor="b">
            <a:normAutofit/>
          </a:bodyPr>
          <a:lstStyle>
            <a:lvl1pPr algn="ctr">
              <a:defRPr sz="4400" spc="-50" baseline="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400050" y="6043123"/>
            <a:ext cx="83439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9" name="Picture Placeholder 2"/>
          <p:cNvSpPr>
            <a:spLocks noGrp="1"/>
          </p:cNvSpPr>
          <p:nvPr>
            <p:ph type="pic" idx="10"/>
          </p:nvPr>
        </p:nvSpPr>
        <p:spPr>
          <a:xfrm>
            <a:off x="1" y="1"/>
            <a:ext cx="301752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3" name="Picture Placeholder 2"/>
          <p:cNvSpPr>
            <a:spLocks noGrp="1"/>
          </p:cNvSpPr>
          <p:nvPr>
            <p:ph type="pic" idx="11"/>
          </p:nvPr>
        </p:nvSpPr>
        <p:spPr>
          <a:xfrm>
            <a:off x="3063240" y="1"/>
            <a:ext cx="301752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4" name="Picture Placeholder 2"/>
          <p:cNvSpPr>
            <a:spLocks noGrp="1"/>
          </p:cNvSpPr>
          <p:nvPr>
            <p:ph type="pic" idx="12"/>
          </p:nvPr>
        </p:nvSpPr>
        <p:spPr>
          <a:xfrm>
            <a:off x="6126480" y="1"/>
            <a:ext cx="301752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p14="http://schemas.microsoft.com/office/powerpoint/2010/main" val="10941835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937C27-D2E9-40DB-9815-810DE354CDDF}" type="datetime1">
              <a:rPr lang="en-US" smtClean="0">
                <a:solidFill>
                  <a:prstClr val="white"/>
                </a:solidFill>
              </a:rPr>
              <a:pPr/>
              <a:t>5/12/2014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38473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sp>
        <p:nvSpPr>
          <p:cNvPr id="7" name="Rectangle 6"/>
          <p:cNvSpPr/>
          <p:nvPr userDrawn="1"/>
        </p:nvSpPr>
        <p:spPr>
          <a:xfrm>
            <a:off x="228600" y="304800"/>
            <a:ext cx="86868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Trebuchet MS" panose="020B0603020202020204" pitchFamily="34" charset="0"/>
            </a:endParaRPr>
          </a:p>
        </p:txBody>
      </p:sp>
      <p:sp>
        <p:nvSpPr>
          <p:cNvPr id="2" name="Title 1"/>
          <p:cNvSpPr>
            <a:spLocks noGrp="1"/>
          </p:cNvSpPr>
          <p:nvPr>
            <p:ph type="title"/>
          </p:nvPr>
        </p:nvSpPr>
        <p:spPr>
          <a:xfrm>
            <a:off x="623888" y="2514600"/>
            <a:ext cx="7886700" cy="2743200"/>
          </a:xfrm>
        </p:spPr>
        <p:txBody>
          <a:bodyPr anchor="b">
            <a:normAutofit/>
          </a:bodyPr>
          <a:lstStyle>
            <a:lvl1pPr algn="ctr">
              <a:defRPr sz="4400" spc="-50" baseline="0">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623888" y="5257800"/>
            <a:ext cx="7886700" cy="914400"/>
          </a:xfrm>
        </p:spPr>
        <p:txBody>
          <a:bodyPr>
            <a:normAutofit/>
          </a:bodyPr>
          <a:lstStyle>
            <a:lvl1pPr marL="0" indent="0" algn="ctr">
              <a:spcBef>
                <a:spcPts val="0"/>
              </a:spcBef>
              <a:buNone/>
              <a:defRPr sz="2000" cap="all" spc="50"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24339159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714500"/>
            <a:ext cx="337185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714500"/>
            <a:ext cx="337185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4597EB-D0AF-4E24-BB89-9385A02E11AB}" type="datetime1">
              <a:rPr lang="en-US" smtClean="0">
                <a:solidFill>
                  <a:prstClr val="white"/>
                </a:solidFill>
              </a:rPr>
              <a:pPr/>
              <a:t>5/12/2014</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E31375A4-56A4-47D6-9801-1991572033F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44564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145286" y="1733162"/>
            <a:ext cx="3374136" cy="685800"/>
          </a:xfrm>
        </p:spPr>
        <p:txBody>
          <a:bodyPr anchor="b">
            <a:normAutofit/>
          </a:bodyPr>
          <a:lstStyle>
            <a:lvl1pPr marL="0" indent="0">
              <a:spcBef>
                <a:spcPts val="0"/>
              </a:spcBef>
              <a:buNone/>
              <a:defRPr sz="1800" b="1" cap="all" baseline="0">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145286" y="2481944"/>
            <a:ext cx="3374136"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733162"/>
            <a:ext cx="3374136" cy="685800"/>
          </a:xfrm>
        </p:spPr>
        <p:txBody>
          <a:bodyPr anchor="b">
            <a:normAutofit/>
          </a:bodyPr>
          <a:lstStyle>
            <a:lvl1pPr marL="0" indent="0">
              <a:spcBef>
                <a:spcPts val="0"/>
              </a:spcBef>
              <a:buNone/>
              <a:defRPr sz="1800" b="1" cap="all" baseline="0">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29150" y="2481944"/>
            <a:ext cx="3374136"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9BCA81-F386-466D-A1E8-6DFD14F2903F}" type="datetime1">
              <a:rPr lang="en-US" smtClean="0">
                <a:solidFill>
                  <a:prstClr val="white"/>
                </a:solidFill>
              </a:rPr>
              <a:pPr/>
              <a:t>5/12/2014</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E31375A4-56A4-47D6-9801-1991572033F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71697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CDAA6-C3B2-42FE-B607-CC6EB6F05CF7}" type="datetime1">
              <a:rPr lang="en-US" smtClean="0">
                <a:solidFill>
                  <a:prstClr val="black">
                    <a:tint val="75000"/>
                  </a:prstClr>
                </a:solidFill>
              </a:rPr>
              <a:pPr/>
              <a:t>5/12/2014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D94061F-B94A-4BA8-9D9E-D0D9FB5F4E1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4270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F1E581-2857-47F8-8F76-32E3693EEEEB}" type="datetime1">
              <a:rPr lang="en-US" smtClean="0">
                <a:solidFill>
                  <a:prstClr val="white"/>
                </a:solidFill>
              </a:rPr>
              <a:pPr/>
              <a:t>5/12/2014</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E31375A4-56A4-47D6-9801-1991572033F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71054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788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13859" y="1714498"/>
            <a:ext cx="2630091" cy="2880360"/>
          </a:xfrm>
        </p:spPr>
        <p:txBody>
          <a:bodyPr anchor="b">
            <a:normAutofit/>
          </a:bodyPr>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a:xfrm>
            <a:off x="397765" y="457200"/>
            <a:ext cx="5431583"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113859" y="4590288"/>
            <a:ext cx="2635923"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BDF96D-98BC-42EA-AA38-44FDBD6FF502}" type="datetime1">
              <a:rPr lang="en-US" smtClean="0">
                <a:solidFill>
                  <a:prstClr val="white"/>
                </a:solidFill>
              </a:rPr>
              <a:pPr/>
              <a:t>5/12/2014</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E31375A4-56A4-47D6-9801-1991572033F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99932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6115050" y="0"/>
            <a:ext cx="302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Trebuchet MS" panose="020B0603020202020204" pitchFamily="34" charset="0"/>
            </a:endParaRPr>
          </a:p>
        </p:txBody>
      </p:sp>
      <p:sp>
        <p:nvSpPr>
          <p:cNvPr id="4" name="Text Placeholder 3"/>
          <p:cNvSpPr>
            <a:spLocks noGrp="1"/>
          </p:cNvSpPr>
          <p:nvPr>
            <p:ph type="body" sz="half" idx="2"/>
          </p:nvPr>
        </p:nvSpPr>
        <p:spPr>
          <a:xfrm>
            <a:off x="6399610" y="4591761"/>
            <a:ext cx="2344340"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6399610" y="1714500"/>
            <a:ext cx="2344340" cy="2877260"/>
          </a:xfrm>
        </p:spPr>
        <p:txBody>
          <a:bodyPr anchor="b">
            <a:normAutofit/>
          </a:bodyPr>
          <a:lstStyle>
            <a:lvl1pPr>
              <a:defRPr sz="3000">
                <a:solidFill>
                  <a:schemeClr val="bg1"/>
                </a:solidFill>
              </a:defRPr>
            </a:lvl1pPr>
          </a:lstStyle>
          <a:p>
            <a:r>
              <a:rPr lang="en-US" smtClean="0"/>
              <a:t>Click to edit Master title style</a:t>
            </a:r>
            <a:endParaRPr lang="en-US"/>
          </a:p>
        </p:txBody>
      </p:sp>
      <p:sp>
        <p:nvSpPr>
          <p:cNvPr id="6" name="Picture Placeholder 2"/>
          <p:cNvSpPr>
            <a:spLocks noGrp="1"/>
          </p:cNvSpPr>
          <p:nvPr>
            <p:ph type="pic" idx="1"/>
          </p:nvPr>
        </p:nvSpPr>
        <p:spPr>
          <a:xfrm>
            <a:off x="0" y="1"/>
            <a:ext cx="6076188"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p14="http://schemas.microsoft.com/office/powerpoint/2010/main" val="4059046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2C94A4-4E68-46EA-BF16-EDF26EE557E6}" type="datetime1">
              <a:rPr lang="en-US" smtClean="0">
                <a:solidFill>
                  <a:prstClr val="white"/>
                </a:solidFill>
              </a:rPr>
              <a:pPr/>
              <a:t>5/12/2014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11613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457200"/>
            <a:ext cx="1457325" cy="5719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457200"/>
            <a:ext cx="5286375" cy="5719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262752-D3C5-4E6B-9BC8-B31E67CC849A}" type="datetime1">
              <a:rPr lang="en-US" smtClean="0">
                <a:solidFill>
                  <a:prstClr val="white"/>
                </a:solidFill>
              </a:rPr>
              <a:pPr/>
              <a:t>5/12/2014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61264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
            <a:ext cx="9144000" cy="5143500"/>
          </a:xfrm>
          <a:prstGeom prst="rect">
            <a:avLst/>
          </a:prstGeom>
        </p:spPr>
      </p:pic>
      <p:cxnSp>
        <p:nvCxnSpPr>
          <p:cNvPr id="11" name="Straight Connector 10"/>
          <p:cNvCxnSpPr/>
          <p:nvPr userDrawn="1"/>
        </p:nvCxnSpPr>
        <p:spPr>
          <a:xfrm>
            <a:off x="0" y="5156433"/>
            <a:ext cx="9144000"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66800" y="5029201"/>
            <a:ext cx="7772400" cy="933451"/>
          </a:xfrm>
        </p:spPr>
        <p:txBody>
          <a:bodyPr anchor="b">
            <a:normAutofit/>
          </a:bodyPr>
          <a:lstStyle>
            <a:lvl1pPr algn="r">
              <a:defRPr sz="3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438400" y="5816604"/>
            <a:ext cx="6400800" cy="685800"/>
          </a:xfrm>
        </p:spPr>
        <p:txBody>
          <a:bodyPr>
            <a:normAutofit/>
          </a:bodyPr>
          <a:lstStyle>
            <a:lvl1pPr marL="0" indent="0" algn="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EB98D24-C39C-4689-940C-64F0E292374E}" type="datetime1">
              <a:rPr lang="en-US" smtClean="0">
                <a:solidFill>
                  <a:prstClr val="black">
                    <a:tint val="75000"/>
                  </a:prstClr>
                </a:solidFill>
              </a:rPr>
              <a:pPr/>
              <a:t>5/12/2014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cxnSp>
        <p:nvCxnSpPr>
          <p:cNvPr id="13" name="Straight Connector 12"/>
          <p:cNvCxnSpPr/>
          <p:nvPr userDrawn="1"/>
        </p:nvCxnSpPr>
        <p:spPr>
          <a:xfrm flipH="1">
            <a:off x="9088" y="5188975"/>
            <a:ext cx="9144000"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0" y="5164392"/>
            <a:ext cx="9144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2469040"/>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038600" y="2438401"/>
            <a:ext cx="4572000" cy="933451"/>
          </a:xfrm>
        </p:spPr>
        <p:txBody>
          <a:bodyPr anchor="b">
            <a:normAutofit/>
          </a:bodyPr>
          <a:lstStyle>
            <a:lvl1pPr algn="r">
              <a:defRPr sz="4000"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09800" y="3276600"/>
            <a:ext cx="6400800" cy="685800"/>
          </a:xfrm>
        </p:spPr>
        <p:txBody>
          <a:bodyPr>
            <a:normAutofit/>
          </a:bodyPr>
          <a:lstStyle>
            <a:lvl1pPr marL="0" indent="0" algn="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96EF3DA-A4E9-412D-9BBC-8220D4C929D0}" type="datetime1">
              <a:rPr lang="en-US" smtClean="0">
                <a:solidFill>
                  <a:prstClr val="black">
                    <a:tint val="75000"/>
                  </a:prstClr>
                </a:solidFill>
              </a:rPr>
              <a:pPr/>
              <a:t>5/12/2014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3286085"/>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980EAB-42C4-48D1-AA9D-DD9A11F3230D}" type="datetime1">
              <a:rPr lang="en-US" smtClean="0">
                <a:solidFill>
                  <a:prstClr val="black">
                    <a:tint val="75000"/>
                  </a:prstClr>
                </a:solidFill>
              </a:rPr>
              <a:pPr/>
              <a:t>5/12/2014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3788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 preserve="1">
  <p:cSld name="No Question Mar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09600" y="274637"/>
            <a:ext cx="8229600" cy="792163"/>
          </a:xfrm>
        </p:spPr>
        <p:txBody>
          <a:bodyPr/>
          <a:lstStyle/>
          <a:p>
            <a:r>
              <a:rPr lang="en-US" smtClean="0"/>
              <a:t>Click to edit Master title style</a:t>
            </a:r>
            <a:endParaRPr lang="en-US"/>
          </a:p>
        </p:txBody>
      </p:sp>
      <p:sp>
        <p:nvSpPr>
          <p:cNvPr id="3" name="Content Placeholder 2"/>
          <p:cNvSpPr>
            <a:spLocks noGrp="1"/>
          </p:cNvSpPr>
          <p:nvPr>
            <p:ph idx="1"/>
          </p:nvPr>
        </p:nvSpPr>
        <p:spPr>
          <a:xfrm>
            <a:off x="609600" y="1219201"/>
            <a:ext cx="82296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73D27D-49E6-438C-9592-38583E02F1ED}" type="datetime1">
              <a:rPr lang="en-US" smtClean="0">
                <a:solidFill>
                  <a:prstClr val="black">
                    <a:tint val="75000"/>
                  </a:prstClr>
                </a:solidFill>
              </a:rPr>
              <a:pPr/>
              <a:t>5/12/2014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2634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695A18-19B4-46EB-AE3E-D982993581C6}" type="datetime1">
              <a:rPr lang="en-US" smtClean="0">
                <a:solidFill>
                  <a:prstClr val="black">
                    <a:tint val="75000"/>
                  </a:prstClr>
                </a:solidFill>
              </a:rPr>
              <a:pPr/>
              <a:t>5/12/2014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D94061F-B94A-4BA8-9D9E-D0D9FB5F4E1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246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Bulleted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D500EDE-4018-42DF-AC48-095D54B58035}" type="datetime1">
              <a:rPr lang="en-US" smtClean="0">
                <a:solidFill>
                  <a:prstClr val="black">
                    <a:tint val="75000"/>
                  </a:prstClr>
                </a:solidFill>
              </a:rPr>
              <a:pPr/>
              <a:t>5/12/2014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564117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Light Backgrou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0688A55-757C-401A-988A-8B52B88C5398}" type="datetime1">
              <a:rPr lang="en-US" smtClean="0">
                <a:solidFill>
                  <a:prstClr val="black">
                    <a:tint val="75000"/>
                  </a:prstClr>
                </a:solidFill>
              </a:rPr>
              <a:pPr/>
              <a:t>5/12/2014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8339124"/>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59108" y="4167189"/>
            <a:ext cx="62087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859108" y="2667001"/>
            <a:ext cx="62087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9BA8BC-BBCF-4490-9A15-4549355A4FF2}" type="datetime1">
              <a:rPr lang="en-US" smtClean="0">
                <a:solidFill>
                  <a:prstClr val="black">
                    <a:tint val="75000"/>
                  </a:prstClr>
                </a:solidFill>
              </a:rPr>
              <a:pPr/>
              <a:t>5/12/2014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57430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14600" y="1219201"/>
            <a:ext cx="30480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791200" y="1219201"/>
            <a:ext cx="30480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0F6C9A-3199-4D67-B67A-BFEF1737D374}" type="datetime1">
              <a:rPr lang="en-US" smtClean="0">
                <a:solidFill>
                  <a:prstClr val="black">
                    <a:tint val="75000"/>
                  </a:prstClr>
                </a:solidFill>
              </a:rPr>
              <a:pPr/>
              <a:t>5/12/2014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428358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14600" y="1265237"/>
            <a:ext cx="3048000"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514600" y="1981201"/>
            <a:ext cx="3048000" cy="4144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790002" y="1265237"/>
            <a:ext cx="304919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790002" y="1981201"/>
            <a:ext cx="3049198" cy="4144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BCE64E-BFA5-4D14-AF35-B3ED23FE3607}" type="datetime1">
              <a:rPr lang="en-US" smtClean="0">
                <a:solidFill>
                  <a:prstClr val="black">
                    <a:tint val="75000"/>
                  </a:prstClr>
                </a:solidFill>
              </a:rPr>
              <a:pPr/>
              <a:t>5/12/2014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22104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996EF4-67EB-452D-9EAC-5DDB0A28E5D3}" type="datetime1">
              <a:rPr lang="en-US" smtClean="0">
                <a:solidFill>
                  <a:prstClr val="black">
                    <a:tint val="75000"/>
                  </a:prstClr>
                </a:solidFill>
              </a:rPr>
              <a:pPr/>
              <a:t>5/12/2014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6730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765962-24C1-4146-A04B-143A1FE6BDEE}" type="datetime1">
              <a:rPr lang="en-US" smtClean="0">
                <a:solidFill>
                  <a:prstClr val="black">
                    <a:tint val="75000"/>
                  </a:prstClr>
                </a:solidFill>
              </a:rPr>
              <a:pPr/>
              <a:t>5/12/2014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421668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4600" y="273049"/>
            <a:ext cx="2057400" cy="1162051"/>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0" y="273146"/>
            <a:ext cx="426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514600" y="1435104"/>
            <a:ext cx="20574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40FDF3-6F98-4644-A2B6-433A3C361E88}" type="datetime1">
              <a:rPr lang="en-US" smtClean="0">
                <a:solidFill>
                  <a:prstClr val="black">
                    <a:tint val="75000"/>
                  </a:prstClr>
                </a:solidFill>
              </a:rPr>
              <a:pPr/>
              <a:t>5/12/2014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377612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0" y="4568825"/>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048000" y="381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3048000" y="513566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FE7E6D-FBBE-42AD-8700-AF1692F85D53}" type="datetime1">
              <a:rPr lang="en-US" smtClean="0">
                <a:solidFill>
                  <a:prstClr val="black">
                    <a:tint val="75000"/>
                  </a:prstClr>
                </a:solidFill>
              </a:rPr>
              <a:pPr/>
              <a:t>5/12/2014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8427092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0ED9F7-D5CC-4C84-B32F-DCB2E1BF397F}" type="datetime1">
              <a:rPr lang="en-US" smtClean="0">
                <a:solidFill>
                  <a:prstClr val="black">
                    <a:tint val="75000"/>
                  </a:prstClr>
                </a:solidFill>
              </a:rPr>
              <a:pPr/>
              <a:t>5/12/2014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1194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EDEC8C-27BC-49C9-A098-08A9F8C9DA5E}" type="datetime1">
              <a:rPr lang="en-US" smtClean="0">
                <a:solidFill>
                  <a:prstClr val="black">
                    <a:tint val="75000"/>
                  </a:prstClr>
                </a:solidFill>
              </a:rPr>
              <a:pPr/>
              <a:t>5/12/2014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D94061F-B94A-4BA8-9D9E-D0D9FB5F4E1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6184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CB0B9F-3EA9-487C-8EE3-7FC0FE5C7E9B}" type="datetime1">
              <a:rPr lang="en-US" smtClean="0">
                <a:solidFill>
                  <a:prstClr val="black">
                    <a:tint val="75000"/>
                  </a:prstClr>
                </a:solidFill>
              </a:rPr>
              <a:pPr/>
              <a:t>5/12/2014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49325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5"/>
          </p:nvPr>
        </p:nvSpPr>
        <p:spPr>
          <a:xfrm>
            <a:off x="4495800" y="1524000"/>
            <a:ext cx="41910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7" name="Text Placeholder 8"/>
          <p:cNvSpPr>
            <a:spLocks noGrp="1"/>
          </p:cNvSpPr>
          <p:nvPr>
            <p:ph type="body" sz="quarter" idx="16"/>
          </p:nvPr>
        </p:nvSpPr>
        <p:spPr>
          <a:xfrm>
            <a:off x="4495800" y="2362200"/>
            <a:ext cx="41910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8" name="Text Placeholder 8"/>
          <p:cNvSpPr>
            <a:spLocks noGrp="1"/>
          </p:cNvSpPr>
          <p:nvPr>
            <p:ph type="body" sz="quarter" idx="17"/>
          </p:nvPr>
        </p:nvSpPr>
        <p:spPr>
          <a:xfrm>
            <a:off x="4495800" y="3200400"/>
            <a:ext cx="41910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8"/>
          </p:nvPr>
        </p:nvSpPr>
        <p:spPr>
          <a:xfrm>
            <a:off x="4495800" y="4038600"/>
            <a:ext cx="41910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8776056"/>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2"/>
          <p:cNvSpPr>
            <a:spLocks noGrp="1"/>
          </p:cNvSpPr>
          <p:nvPr>
            <p:ph sz="half" idx="1"/>
          </p:nvPr>
        </p:nvSpPr>
        <p:spPr>
          <a:xfrm>
            <a:off x="2514607" y="1066800"/>
            <a:ext cx="2514599"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5181600" y="1066800"/>
            <a:ext cx="3657600" cy="23622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2514607" y="3581400"/>
            <a:ext cx="2514599" cy="24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5181600" y="3581400"/>
            <a:ext cx="3657600" cy="24384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11257838"/>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2"/>
          <p:cNvSpPr>
            <a:spLocks noGrp="1"/>
          </p:cNvSpPr>
          <p:nvPr>
            <p:ph sz="half" idx="1"/>
          </p:nvPr>
        </p:nvSpPr>
        <p:spPr>
          <a:xfrm>
            <a:off x="2514600" y="3581401"/>
            <a:ext cx="1981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4694904" y="3581401"/>
            <a:ext cx="1981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6858000" y="3581401"/>
            <a:ext cx="1981199"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2514600" y="1295400"/>
            <a:ext cx="19812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4694904" y="1295400"/>
            <a:ext cx="19812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858033" y="1295400"/>
            <a:ext cx="1981199"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88008115"/>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61287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29170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90586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77006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7779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8039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6.pn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heme" Target="../theme/theme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image" Target="../media/image1.jpeg"/><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19" Type="http://schemas.openxmlformats.org/officeDocument/2006/relationships/theme" Target="../theme/theme7.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477AAF5E-5111-480F-9058-049A48DAA212}" type="datetime1">
              <a:rPr lang="en-US" smtClean="0">
                <a:solidFill>
                  <a:prstClr val="black">
                    <a:tint val="75000"/>
                  </a:prstClr>
                </a:solidFill>
              </a:rPr>
              <a:pPr/>
              <a:t>5/12/2014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5D94061F-B94A-4BA8-9D9E-D0D9FB5F4E1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233319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50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0" cstate="screen">
            <a:extLst>
              <a:ext uri="{28A0092B-C50C-407E-A947-70E740481C1C}">
                <a14:useLocalDpi xmlns:a14="http://schemas.microsoft.com/office/drawing/2010/main" val="0"/>
              </a:ext>
            </a:extLst>
          </a:blip>
          <a:stretch>
            <a:fillRect/>
          </a:stretch>
        </p:blipFill>
        <p:spPr>
          <a:xfrm>
            <a:off x="0" y="0"/>
            <a:ext cx="2381250" cy="6858000"/>
          </a:xfrm>
          <a:prstGeom prst="rect">
            <a:avLst/>
          </a:prstGeom>
        </p:spPr>
      </p:pic>
      <p:sp>
        <p:nvSpPr>
          <p:cNvPr id="2" name="Title Placeholder 1"/>
          <p:cNvSpPr>
            <a:spLocks noGrp="1"/>
          </p:cNvSpPr>
          <p:nvPr>
            <p:ph type="title"/>
          </p:nvPr>
        </p:nvSpPr>
        <p:spPr>
          <a:xfrm>
            <a:off x="2514600" y="274637"/>
            <a:ext cx="6324600" cy="792163"/>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514600" y="1219201"/>
            <a:ext cx="6324600" cy="4906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6D994C-037D-496F-92F5-00C8C3E60EDA}" type="datetime1">
              <a:rPr lang="en-US" smtClean="0">
                <a:solidFill>
                  <a:prstClr val="black">
                    <a:tint val="75000"/>
                  </a:prstClr>
                </a:solidFill>
                <a:cs typeface="Arial" pitchFamily="34" charset="0"/>
              </a:rPr>
              <a:pPr/>
              <a:t>5/12/2014</a:t>
            </a:fld>
            <a:endParaRPr lang="en-US" dirty="0">
              <a:solidFill>
                <a:prstClr val="black">
                  <a:tint val="75000"/>
                </a:prstClr>
              </a:solidFill>
              <a:cs typeface="Arial" pitchFamily="34" charset="0"/>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cs typeface="Arial" pitchFamily="34" charset="0"/>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cs typeface="Arial" pitchFamily="34" charset="0"/>
              </a:rPr>
              <a:pPr/>
              <a:t>‹#›</a:t>
            </a:fld>
            <a:endParaRPr lang="en-US" dirty="0">
              <a:solidFill>
                <a:prstClr val="black">
                  <a:tint val="75000"/>
                </a:prstClr>
              </a:solidFill>
              <a:cs typeface="Arial" pitchFamily="34" charset="0"/>
            </a:endParaRPr>
          </a:p>
        </p:txBody>
      </p:sp>
      <p:cxnSp>
        <p:nvCxnSpPr>
          <p:cNvPr id="10" name="Straight Connector 9"/>
          <p:cNvCxnSpPr/>
          <p:nvPr userDrawn="1"/>
        </p:nvCxnSpPr>
        <p:spPr>
          <a:xfrm>
            <a:off x="2390058" y="0"/>
            <a:ext cx="0" cy="685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2416278" y="0"/>
            <a:ext cx="0" cy="685800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1344045"/>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 id="2147483903" r:id="rId14"/>
    <p:sldLayoutId id="2147483904" r:id="rId15"/>
    <p:sldLayoutId id="2147483905" r:id="rId16"/>
    <p:sldLayoutId id="2147483906" r:id="rId17"/>
    <p:sldLayoutId id="2147483907" r:id="rId18"/>
  </p:sldLayoutIdLst>
  <p:timing>
    <p:tnLst>
      <p:par>
        <p:cTn id="1" dur="indefinite" restart="never" nodeType="tmRoot"/>
      </p:par>
    </p:tnLst>
  </p:timing>
  <p:hf hdr="0" ftr="0" dt="0"/>
  <p:txStyles>
    <p:titleStyle>
      <a:lvl1pPr algn="l" defTabSz="914400" rtl="0" eaLnBrk="1" latinLnBrk="0" hangingPunct="1">
        <a:spcBef>
          <a:spcPct val="0"/>
        </a:spcBef>
        <a:buNone/>
        <a:defRPr sz="3600" b="0" kern="1200">
          <a:solidFill>
            <a:schemeClr val="bg1"/>
          </a:solidFill>
          <a:latin typeface="+mj-lt"/>
          <a:ea typeface="+mj-ea"/>
          <a:cs typeface="+mj-cs"/>
        </a:defRPr>
      </a:lvl1pPr>
    </p:titleStyle>
    <p:bodyStyle>
      <a:lvl1pPr marL="0" indent="0" algn="l" defTabSz="914400" rtl="0" eaLnBrk="1" latinLnBrk="0" hangingPunct="1">
        <a:spcBef>
          <a:spcPct val="20000"/>
        </a:spcBef>
        <a:buFontTx/>
        <a:buNone/>
        <a:defRPr sz="2000" kern="1200">
          <a:solidFill>
            <a:schemeClr val="bg1"/>
          </a:solidFill>
          <a:latin typeface="+mn-lt"/>
          <a:ea typeface="+mn-ea"/>
          <a:cs typeface="+mn-cs"/>
        </a:defRPr>
      </a:lvl1pPr>
      <a:lvl2pPr marL="0" indent="0" algn="l" defTabSz="914400" rtl="0" eaLnBrk="1" latinLnBrk="0" hangingPunct="1">
        <a:spcBef>
          <a:spcPct val="20000"/>
        </a:spcBef>
        <a:buFontTx/>
        <a:buNone/>
        <a:defRPr sz="2000" kern="1200">
          <a:solidFill>
            <a:schemeClr val="bg1"/>
          </a:solidFill>
          <a:latin typeface="+mn-lt"/>
          <a:ea typeface="+mn-ea"/>
          <a:cs typeface="+mn-cs"/>
        </a:defRPr>
      </a:lvl2pPr>
      <a:lvl3pPr marL="0" indent="0" algn="l" defTabSz="914400" rtl="0" eaLnBrk="1" latinLnBrk="0" hangingPunct="1">
        <a:spcBef>
          <a:spcPct val="20000"/>
        </a:spcBef>
        <a:buFontTx/>
        <a:buNone/>
        <a:defRPr sz="2000" kern="1200">
          <a:solidFill>
            <a:schemeClr val="bg1"/>
          </a:solidFill>
          <a:latin typeface="+mn-lt"/>
          <a:ea typeface="+mn-ea"/>
          <a:cs typeface="+mn-cs"/>
        </a:defRPr>
      </a:lvl3pPr>
      <a:lvl4pPr marL="0" indent="0" algn="l" defTabSz="914400" rtl="0" eaLnBrk="1" latinLnBrk="0" hangingPunct="1">
        <a:spcBef>
          <a:spcPct val="20000"/>
        </a:spcBef>
        <a:buFontTx/>
        <a:buNone/>
        <a:defRPr sz="2000" kern="1200">
          <a:solidFill>
            <a:schemeClr val="bg1"/>
          </a:solidFill>
          <a:latin typeface="+mn-lt"/>
          <a:ea typeface="+mn-ea"/>
          <a:cs typeface="+mn-cs"/>
        </a:defRPr>
      </a:lvl4pPr>
      <a:lvl5pPr marL="0" indent="0" algn="l" defTabSz="914400" rtl="0" eaLnBrk="1" latinLnBrk="0" hangingPunct="1">
        <a:spcBef>
          <a:spcPct val="20000"/>
        </a:spcBef>
        <a:buFontTx/>
        <a:buNone/>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screen"/>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710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kumimoji="0" sz="1400">
                <a:solidFill>
                  <a:srgbClr val="FFFFFF"/>
                </a:solidFill>
                <a:latin typeface="+mn-lt"/>
                <a:ea typeface="ＭＳ Ｐゴシック" pitchFamily="-80" charset="-128"/>
                <a:cs typeface="+mn-cs"/>
              </a:defRPr>
            </a:lvl1pPr>
          </a:lstStyle>
          <a:p>
            <a:pPr>
              <a:defRPr/>
            </a:pPr>
            <a:endParaRPr lang="en-US"/>
          </a:p>
        </p:txBody>
      </p:sp>
      <p:sp>
        <p:nvSpPr>
          <p:cNvPr id="4710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kumimoji="0" sz="1400">
                <a:solidFill>
                  <a:srgbClr val="FFFFFF"/>
                </a:solidFill>
                <a:latin typeface="+mn-lt"/>
                <a:ea typeface="ＭＳ Ｐゴシック" pitchFamily="-80" charset="-128"/>
                <a:cs typeface="+mn-cs"/>
              </a:defRPr>
            </a:lvl1pPr>
          </a:lstStyle>
          <a:p>
            <a:pPr>
              <a:defRPr/>
            </a:pPr>
            <a:endParaRPr lang="en-US"/>
          </a:p>
        </p:txBody>
      </p:sp>
      <p:sp>
        <p:nvSpPr>
          <p:cNvPr id="4711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algn="r">
              <a:defRPr kumimoji="0" sz="1400">
                <a:solidFill>
                  <a:srgbClr val="FFFFFF"/>
                </a:solidFill>
                <a:latin typeface="Calibri" charset="0"/>
                <a:ea typeface="MS PGothic" charset="0"/>
                <a:cs typeface="MS PGothic" charset="0"/>
              </a:defRPr>
            </a:lvl1pPr>
          </a:lstStyle>
          <a:p>
            <a:pPr fontAlgn="base">
              <a:spcBef>
                <a:spcPct val="0"/>
              </a:spcBef>
              <a:spcAft>
                <a:spcPct val="0"/>
              </a:spcAft>
              <a:defRPr/>
            </a:pPr>
            <a:fld id="{473CE825-3971-4C4C-8A16-020E75335147}" type="slidenum">
              <a:rPr lang="en-US"/>
              <a:pPr fontAlgn="base">
                <a:spcBef>
                  <a:spcPct val="0"/>
                </a:spcBef>
                <a:spcAft>
                  <a:spcPct val="0"/>
                </a:spcAft>
                <a:defRPr/>
              </a:pPr>
              <a:t>‹#›</a:t>
            </a:fld>
            <a:endParaRPr lang="en-US"/>
          </a:p>
        </p:txBody>
      </p:sp>
      <p:pic>
        <p:nvPicPr>
          <p:cNvPr id="2055" name="Picture 6" descr="Shop.comPoweredbyMHK_White_PNG.png"/>
          <p:cNvPicPr>
            <a:picLocks noChangeAspect="1"/>
          </p:cNvPicPr>
          <p:nvPr/>
        </p:nvPicPr>
        <p:blipFill>
          <a:blip r:embed="rId15" cstate="screen"/>
          <a:srcRect/>
          <a:stretch>
            <a:fillRect/>
          </a:stretch>
        </p:blipFill>
        <p:spPr bwMode="auto">
          <a:xfrm>
            <a:off x="7239000" y="6400800"/>
            <a:ext cx="1828800" cy="385763"/>
          </a:xfrm>
          <a:prstGeom prst="rect">
            <a:avLst/>
          </a:prstGeom>
          <a:noFill/>
          <a:ln w="9525">
            <a:noFill/>
            <a:miter lim="800000"/>
            <a:headEnd/>
            <a:tailEnd/>
          </a:ln>
        </p:spPr>
      </p:pic>
    </p:spTree>
    <p:extLst>
      <p:ext uri="{BB962C8B-B14F-4D97-AF65-F5344CB8AC3E}">
        <p14:creationId xmlns:p14="http://schemas.microsoft.com/office/powerpoint/2010/main" val="2688059399"/>
      </p:ext>
    </p:extLst>
  </p:cSld>
  <p:clrMap bg1="dk2" tx1="lt1" bg2="dk1" tx2="lt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Lst>
  <p:transition spd="med">
    <p:fade/>
  </p:transition>
  <p:hf sldNum="0" hdr="0"/>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Calibri" pitchFamily="34" charset="0"/>
          <a:ea typeface="ＭＳ Ｐゴシック" pitchFamily="34" charset="-128"/>
        </a:defRPr>
      </a:lvl2pPr>
      <a:lvl3pPr algn="ctr" rtl="0" eaLnBrk="0" fontAlgn="base" hangingPunct="0">
        <a:spcBef>
          <a:spcPct val="0"/>
        </a:spcBef>
        <a:spcAft>
          <a:spcPct val="0"/>
        </a:spcAft>
        <a:defRPr sz="4400">
          <a:solidFill>
            <a:schemeClr val="tx2"/>
          </a:solidFill>
          <a:latin typeface="Calibri" pitchFamily="34" charset="0"/>
          <a:ea typeface="ＭＳ Ｐゴシック" pitchFamily="34" charset="-128"/>
        </a:defRPr>
      </a:lvl3pPr>
      <a:lvl4pPr algn="ctr" rtl="0" eaLnBrk="0" fontAlgn="base" hangingPunct="0">
        <a:spcBef>
          <a:spcPct val="0"/>
        </a:spcBef>
        <a:spcAft>
          <a:spcPct val="0"/>
        </a:spcAft>
        <a:defRPr sz="4400">
          <a:solidFill>
            <a:schemeClr val="tx2"/>
          </a:solidFill>
          <a:latin typeface="Calibri" pitchFamily="34" charset="0"/>
          <a:ea typeface="ＭＳ Ｐゴシック" pitchFamily="34" charset="-128"/>
        </a:defRPr>
      </a:lvl4pPr>
      <a:lvl5pPr algn="ctr" rtl="0" eaLnBrk="0" fontAlgn="base" hangingPunct="0">
        <a:spcBef>
          <a:spcPct val="0"/>
        </a:spcBef>
        <a:spcAft>
          <a:spcPct val="0"/>
        </a:spcAft>
        <a:defRPr sz="4400">
          <a:solidFill>
            <a:schemeClr val="tx2"/>
          </a:solidFill>
          <a:latin typeface="Calibri" pitchFamily="34" charset="0"/>
          <a:ea typeface="ＭＳ Ｐゴシック" pitchFamily="34" charset="-128"/>
        </a:defRPr>
      </a:lvl5pPr>
      <a:lvl6pPr marL="457200" algn="ctr" rtl="0" fontAlgn="base">
        <a:spcBef>
          <a:spcPct val="0"/>
        </a:spcBef>
        <a:spcAft>
          <a:spcPct val="0"/>
        </a:spcAft>
        <a:defRPr sz="4400">
          <a:solidFill>
            <a:schemeClr val="tx2"/>
          </a:solidFill>
          <a:latin typeface="Verdana" pitchFamily="-80" charset="0"/>
          <a:ea typeface="ＭＳ Ｐゴシック" pitchFamily="-80" charset="-128"/>
        </a:defRPr>
      </a:lvl6pPr>
      <a:lvl7pPr marL="914400" algn="ctr" rtl="0" fontAlgn="base">
        <a:spcBef>
          <a:spcPct val="0"/>
        </a:spcBef>
        <a:spcAft>
          <a:spcPct val="0"/>
        </a:spcAft>
        <a:defRPr sz="4400">
          <a:solidFill>
            <a:schemeClr val="tx2"/>
          </a:solidFill>
          <a:latin typeface="Verdana" pitchFamily="-80" charset="0"/>
          <a:ea typeface="ＭＳ Ｐゴシック" pitchFamily="-80" charset="-128"/>
        </a:defRPr>
      </a:lvl7pPr>
      <a:lvl8pPr marL="1371600" algn="ctr" rtl="0" fontAlgn="base">
        <a:spcBef>
          <a:spcPct val="0"/>
        </a:spcBef>
        <a:spcAft>
          <a:spcPct val="0"/>
        </a:spcAft>
        <a:defRPr sz="4400">
          <a:solidFill>
            <a:schemeClr val="tx2"/>
          </a:solidFill>
          <a:latin typeface="Verdana" pitchFamily="-80" charset="0"/>
          <a:ea typeface="ＭＳ Ｐゴシック" pitchFamily="-80" charset="-128"/>
        </a:defRPr>
      </a:lvl8pPr>
      <a:lvl9pPr marL="1828800" algn="ctr" rtl="0" fontAlgn="base">
        <a:spcBef>
          <a:spcPct val="0"/>
        </a:spcBef>
        <a:spcAft>
          <a:spcPct val="0"/>
        </a:spcAft>
        <a:defRPr sz="4400">
          <a:solidFill>
            <a:schemeClr val="tx2"/>
          </a:solidFill>
          <a:latin typeface="Verdana" pitchFamily="-80" charset="0"/>
          <a:ea typeface="ＭＳ Ｐゴシック" pitchFamily="-80" charset="-128"/>
        </a:defRPr>
      </a:lvl9pPr>
    </p:titleStyle>
    <p:bodyStyle>
      <a:lvl1pPr marL="342900" indent="-342900" algn="l" rtl="0" eaLnBrk="0" fontAlgn="base" hangingPunct="0">
        <a:spcBef>
          <a:spcPct val="20000"/>
        </a:spcBef>
        <a:spcAft>
          <a:spcPct val="0"/>
        </a:spcAft>
        <a:buClr>
          <a:srgbClr val="FFFF66"/>
        </a:buClr>
        <a:buFont typeface="Wingdings" pitchFamily="2" charset="2"/>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lr>
          <a:srgbClr val="CCFF66"/>
        </a:buClr>
        <a:buFont typeface="Wingdings" pitchFamily="2" charset="2"/>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lr>
          <a:srgbClr val="FFFF66"/>
        </a:buClr>
        <a:buFont typeface="Wingdings" pitchFamily="2" charset="2"/>
        <a:buChar char=""/>
        <a:defRPr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lr>
          <a:srgbClr val="CCFF66"/>
        </a:buClr>
        <a:buFont typeface="Wingdings" pitchFamily="2" charset="2"/>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lr>
          <a:srgbClr val="FFFF66"/>
        </a:buClr>
        <a:buFont typeface="Wingdings" pitchFamily="2" charset="2"/>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6pPr>
      <a:lvl7pPr marL="2971800" indent="-228600"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7pPr>
      <a:lvl8pPr marL="3429000" indent="-228600"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8pPr>
      <a:lvl9pPr marL="3886200" indent="-228600"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3211D-9FC5-4DC3-BF01-37F6DBF033D5}" type="datetime1">
              <a:rPr lang="en-US" smtClean="0">
                <a:solidFill>
                  <a:prstClr val="black">
                    <a:tint val="75000"/>
                  </a:prstClr>
                </a:solidFill>
              </a:rPr>
              <a:pPr/>
              <a:t>5/12/2014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4136D3-2641-4CE4-91B9-511102A08BD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09800260"/>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fontAlgn="base">
              <a:spcBef>
                <a:spcPct val="0"/>
              </a:spcBef>
              <a:spcAft>
                <a:spcPct val="0"/>
              </a:spcAft>
              <a:defRPr/>
            </a:pPr>
            <a:fld id="{E5B9C439-6481-475E-ADD4-F69F57B1B6CC}" type="datetime1">
              <a:rPr lang="en-US" altLang="en-US" smtClean="0">
                <a:solidFill>
                  <a:srgbClr val="000000"/>
                </a:solidFill>
              </a:rPr>
              <a:pPr fontAlgn="base">
                <a:spcBef>
                  <a:spcPct val="0"/>
                </a:spcBef>
                <a:spcAft>
                  <a:spcPct val="0"/>
                </a:spcAft>
                <a:defRPr/>
              </a:pPr>
              <a:t>5/12/2014</a:t>
            </a:fld>
            <a:endParaRPr lang="en-US" alt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fontAlgn="base">
              <a:spcBef>
                <a:spcPct val="0"/>
              </a:spcBef>
              <a:spcAft>
                <a:spcPct val="0"/>
              </a:spcAft>
              <a:defRPr/>
            </a:pPr>
            <a:endParaRPr lang="en-US" alt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fontAlgn="base">
              <a:spcBef>
                <a:spcPct val="0"/>
              </a:spcBef>
              <a:spcAft>
                <a:spcPct val="0"/>
              </a:spcAft>
              <a:defRPr/>
            </a:pPr>
            <a:fld id="{B2050DD8-DEBB-493E-B552-F9776EE49B5A}" type="slidenum">
              <a:rPr lang="en-US" altLang="en-US">
                <a:solidFill>
                  <a:srgbClr val="000000"/>
                </a:solidFill>
              </a:rPr>
              <a:pPr fontAlgn="base">
                <a:spcBef>
                  <a:spcPct val="0"/>
                </a:spcBef>
                <a:spcAft>
                  <a:spcPct val="0"/>
                </a:spcAft>
                <a:defRPr/>
              </a:pPr>
              <a:t>‹#›</a:t>
            </a:fld>
            <a:endParaRPr lang="en-US" altLang="en-US" dirty="0">
              <a:solidFill>
                <a:srgbClr val="000000"/>
              </a:solidFill>
            </a:endParaRPr>
          </a:p>
        </p:txBody>
      </p:sp>
    </p:spTree>
    <p:extLst>
      <p:ext uri="{BB962C8B-B14F-4D97-AF65-F5344CB8AC3E}">
        <p14:creationId xmlns:p14="http://schemas.microsoft.com/office/powerpoint/2010/main" val="1672950633"/>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583680"/>
            <a:ext cx="91440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Trebuchet MS" panose="020B0603020202020204" pitchFamily="34" charset="0"/>
            </a:endParaRPr>
          </a:p>
        </p:txBody>
      </p:sp>
      <p:sp>
        <p:nvSpPr>
          <p:cNvPr id="2" name="Title Placeholder 1"/>
          <p:cNvSpPr>
            <a:spLocks noGrp="1"/>
          </p:cNvSpPr>
          <p:nvPr>
            <p:ph type="title"/>
          </p:nvPr>
        </p:nvSpPr>
        <p:spPr>
          <a:xfrm>
            <a:off x="1143000" y="457200"/>
            <a:ext cx="6858000" cy="11430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43000" y="1714500"/>
            <a:ext cx="6858000" cy="44577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140931" y="6601556"/>
            <a:ext cx="1150548" cy="228600"/>
          </a:xfrm>
          <a:prstGeom prst="rect">
            <a:avLst/>
          </a:prstGeom>
        </p:spPr>
        <p:txBody>
          <a:bodyPr vert="horz" lIns="91440" tIns="45720" rIns="91440" bIns="45720" rtlCol="0" anchor="ctr"/>
          <a:lstStyle>
            <a:lvl1pPr algn="r">
              <a:defRPr sz="800">
                <a:solidFill>
                  <a:schemeClr val="bg1"/>
                </a:solidFill>
                <a:latin typeface="Trebuchet MS" panose="020B0603020202020204" pitchFamily="34" charset="0"/>
              </a:defRPr>
            </a:lvl1pPr>
          </a:lstStyle>
          <a:p>
            <a:fld id="{6451EFFB-B5FD-488B-9200-33E3965E5380}" type="datetime1">
              <a:rPr lang="en-US" smtClean="0">
                <a:solidFill>
                  <a:prstClr val="white"/>
                </a:solidFill>
              </a:rPr>
              <a:pPr/>
              <a:t>5/12/2014</a:t>
            </a:fld>
            <a:endParaRPr lang="en-US" dirty="0">
              <a:solidFill>
                <a:prstClr val="white"/>
              </a:solidFill>
            </a:endParaRPr>
          </a:p>
        </p:txBody>
      </p:sp>
      <p:sp>
        <p:nvSpPr>
          <p:cNvPr id="5" name="Footer Placeholder 4"/>
          <p:cNvSpPr>
            <a:spLocks noGrp="1"/>
          </p:cNvSpPr>
          <p:nvPr>
            <p:ph type="ftr" sz="quarter" idx="3"/>
          </p:nvPr>
        </p:nvSpPr>
        <p:spPr>
          <a:xfrm>
            <a:off x="1143000" y="6601556"/>
            <a:ext cx="4868536" cy="228600"/>
          </a:xfrm>
          <a:prstGeom prst="rect">
            <a:avLst/>
          </a:prstGeom>
        </p:spPr>
        <p:txBody>
          <a:bodyPr vert="horz" lIns="91440" tIns="45720" rIns="91440" bIns="45720" rtlCol="0" anchor="ctr"/>
          <a:lstStyle>
            <a:lvl1pPr algn="l">
              <a:defRPr sz="800">
                <a:solidFill>
                  <a:schemeClr val="bg1"/>
                </a:solidFill>
                <a:latin typeface="Trebuchet MS" panose="020B0603020202020204" pitchFamily="34" charset="0"/>
              </a:defRPr>
            </a:lvl1pPr>
          </a:lstStyle>
          <a:p>
            <a:endParaRPr lang="en-US" dirty="0">
              <a:solidFill>
                <a:prstClr val="white"/>
              </a:solidFill>
            </a:endParaRPr>
          </a:p>
        </p:txBody>
      </p:sp>
      <p:sp>
        <p:nvSpPr>
          <p:cNvPr id="6" name="Slide Number Placeholder 5"/>
          <p:cNvSpPr>
            <a:spLocks noGrp="1"/>
          </p:cNvSpPr>
          <p:nvPr>
            <p:ph type="sldNum" sz="quarter" idx="4"/>
          </p:nvPr>
        </p:nvSpPr>
        <p:spPr>
          <a:xfrm>
            <a:off x="7420874" y="6601556"/>
            <a:ext cx="580127" cy="228600"/>
          </a:xfrm>
          <a:prstGeom prst="rect">
            <a:avLst/>
          </a:prstGeom>
        </p:spPr>
        <p:txBody>
          <a:bodyPr vert="horz" lIns="91440" tIns="45720" rIns="91440" bIns="45720" rtlCol="0" anchor="ctr"/>
          <a:lstStyle>
            <a:lvl1pPr algn="r">
              <a:defRPr sz="800">
                <a:solidFill>
                  <a:schemeClr val="bg1"/>
                </a:solidFill>
                <a:latin typeface="Trebuchet MS" panose="020B0603020202020204" pitchFamily="34" charset="0"/>
              </a:defRPr>
            </a:lvl1pPr>
          </a:lstStyle>
          <a:p>
            <a:fld id="{E31375A4-56A4-47D6-9801-1991572033F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60137091"/>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400" kern="1200" cap="all" baseline="0">
          <a:solidFill>
            <a:schemeClr val="accent1"/>
          </a:solidFill>
          <a:latin typeface="Trebuchet MS" panose="020B0603020202020204" pitchFamily="34" charset="0"/>
          <a:ea typeface="+mj-ea"/>
          <a:cs typeface="+mj-cs"/>
        </a:defRPr>
      </a:lvl1pPr>
    </p:titleStyle>
    <p:bodyStyle>
      <a:lvl1pPr marL="27432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Trebuchet MS" panose="020B0603020202020204" pitchFamily="34" charset="0"/>
          <a:ea typeface="+mn-ea"/>
          <a:cs typeface="+mn-cs"/>
        </a:defRPr>
      </a:lvl1pPr>
      <a:lvl2pPr marL="594360" indent="-228600" algn="l" defTabSz="914400" rtl="0" eaLnBrk="1" latinLnBrk="0" hangingPunct="1">
        <a:lnSpc>
          <a:spcPct val="90000"/>
        </a:lnSpc>
        <a:spcBef>
          <a:spcPts val="800"/>
        </a:spcBef>
        <a:buClr>
          <a:schemeClr val="accent1"/>
        </a:buClr>
        <a:buSzPct val="100000"/>
        <a:buFont typeface="Arial" pitchFamily="34" charset="0"/>
        <a:buChar char="▪"/>
        <a:defRPr sz="1800" kern="1200">
          <a:solidFill>
            <a:schemeClr val="tx1"/>
          </a:solidFill>
          <a:latin typeface="Trebuchet MS" panose="020B0603020202020204" pitchFamily="34" charset="0"/>
          <a:ea typeface="+mn-ea"/>
          <a:cs typeface="+mn-cs"/>
        </a:defRPr>
      </a:lvl2pPr>
      <a:lvl3pPr marL="914400" indent="-228600"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Trebuchet MS" panose="020B0603020202020204" pitchFamily="34" charset="0"/>
          <a:ea typeface="+mn-ea"/>
          <a:cs typeface="+mn-cs"/>
        </a:defRPr>
      </a:lvl3pPr>
      <a:lvl4pPr marL="118872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Trebuchet MS" panose="020B0603020202020204" pitchFamily="34" charset="0"/>
          <a:ea typeface="+mn-ea"/>
          <a:cs typeface="+mn-cs"/>
        </a:defRPr>
      </a:lvl4pPr>
      <a:lvl5pPr marL="14630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Trebuchet MS" panose="020B0603020202020204" pitchFamily="34" charset="0"/>
          <a:ea typeface="+mn-ea"/>
          <a:cs typeface="+mn-cs"/>
        </a:defRPr>
      </a:lvl5pPr>
      <a:lvl6pPr marL="16916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userDrawn="1">
          <p15:clr>
            <a:srgbClr val="F26B43"/>
          </p15:clr>
        </p15:guide>
        <p15:guide id="4" orient="horz" pos="216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50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0" y="0"/>
            <a:ext cx="2381250" cy="6858000"/>
          </a:xfrm>
          <a:prstGeom prst="rect">
            <a:avLst/>
          </a:prstGeom>
        </p:spPr>
      </p:pic>
      <p:sp>
        <p:nvSpPr>
          <p:cNvPr id="2" name="Title Placeholder 1"/>
          <p:cNvSpPr>
            <a:spLocks noGrp="1"/>
          </p:cNvSpPr>
          <p:nvPr>
            <p:ph type="title"/>
          </p:nvPr>
        </p:nvSpPr>
        <p:spPr>
          <a:xfrm>
            <a:off x="2514600" y="274637"/>
            <a:ext cx="6324600" cy="792163"/>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514600" y="1219201"/>
            <a:ext cx="6324600" cy="4906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6D994C-037D-496F-92F5-00C8C3E60EDA}" type="datetime1">
              <a:rPr lang="en-US" smtClean="0">
                <a:solidFill>
                  <a:prstClr val="black">
                    <a:tint val="75000"/>
                  </a:prstClr>
                </a:solidFill>
                <a:cs typeface="Arial" pitchFamily="34" charset="0"/>
              </a:rPr>
              <a:pPr/>
              <a:t>5/12/2014</a:t>
            </a:fld>
            <a:endParaRPr lang="en-US" dirty="0">
              <a:solidFill>
                <a:prstClr val="black">
                  <a:tint val="75000"/>
                </a:prstClr>
              </a:solidFill>
              <a:cs typeface="Arial" pitchFamily="34" charset="0"/>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cs typeface="Arial" pitchFamily="34" charset="0"/>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cs typeface="Arial" pitchFamily="34" charset="0"/>
              </a:rPr>
              <a:pPr/>
              <a:t>‹#›</a:t>
            </a:fld>
            <a:endParaRPr lang="en-US" dirty="0">
              <a:solidFill>
                <a:prstClr val="black">
                  <a:tint val="75000"/>
                </a:prstClr>
              </a:solidFill>
              <a:cs typeface="Arial" pitchFamily="34" charset="0"/>
            </a:endParaRPr>
          </a:p>
        </p:txBody>
      </p:sp>
      <p:cxnSp>
        <p:nvCxnSpPr>
          <p:cNvPr id="10" name="Straight Connector 9"/>
          <p:cNvCxnSpPr/>
          <p:nvPr userDrawn="1"/>
        </p:nvCxnSpPr>
        <p:spPr>
          <a:xfrm>
            <a:off x="2390058" y="0"/>
            <a:ext cx="0" cy="685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2416278" y="0"/>
            <a:ext cx="0" cy="685800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2667143"/>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 id="2147483998" r:id="rId13"/>
    <p:sldLayoutId id="2147483999" r:id="rId14"/>
    <p:sldLayoutId id="2147484000" r:id="rId15"/>
    <p:sldLayoutId id="2147484001" r:id="rId16"/>
    <p:sldLayoutId id="2147484002" r:id="rId17"/>
    <p:sldLayoutId id="2147484003" r:id="rId18"/>
  </p:sldLayoutIdLst>
  <p:timing>
    <p:tnLst>
      <p:par>
        <p:cTn id="1" dur="indefinite" restart="never" nodeType="tmRoot"/>
      </p:par>
    </p:tnLst>
  </p:timing>
  <p:hf hdr="0" ftr="0" dt="0"/>
  <p:txStyles>
    <p:titleStyle>
      <a:lvl1pPr algn="l" defTabSz="914400" rtl="0" eaLnBrk="1" latinLnBrk="0" hangingPunct="1">
        <a:spcBef>
          <a:spcPct val="0"/>
        </a:spcBef>
        <a:buNone/>
        <a:defRPr sz="3600" b="0" kern="1200">
          <a:solidFill>
            <a:schemeClr val="bg1"/>
          </a:solidFill>
          <a:latin typeface="+mj-lt"/>
          <a:ea typeface="+mj-ea"/>
          <a:cs typeface="+mj-cs"/>
        </a:defRPr>
      </a:lvl1pPr>
    </p:titleStyle>
    <p:bodyStyle>
      <a:lvl1pPr marL="0" indent="0" algn="l" defTabSz="914400" rtl="0" eaLnBrk="1" latinLnBrk="0" hangingPunct="1">
        <a:spcBef>
          <a:spcPct val="20000"/>
        </a:spcBef>
        <a:buFontTx/>
        <a:buNone/>
        <a:defRPr sz="2000" kern="1200">
          <a:solidFill>
            <a:schemeClr val="bg1"/>
          </a:solidFill>
          <a:latin typeface="+mn-lt"/>
          <a:ea typeface="+mn-ea"/>
          <a:cs typeface="+mn-cs"/>
        </a:defRPr>
      </a:lvl1pPr>
      <a:lvl2pPr marL="0" indent="0" algn="l" defTabSz="914400" rtl="0" eaLnBrk="1" latinLnBrk="0" hangingPunct="1">
        <a:spcBef>
          <a:spcPct val="20000"/>
        </a:spcBef>
        <a:buFontTx/>
        <a:buNone/>
        <a:defRPr sz="2000" kern="1200">
          <a:solidFill>
            <a:schemeClr val="bg1"/>
          </a:solidFill>
          <a:latin typeface="+mn-lt"/>
          <a:ea typeface="+mn-ea"/>
          <a:cs typeface="+mn-cs"/>
        </a:defRPr>
      </a:lvl2pPr>
      <a:lvl3pPr marL="0" indent="0" algn="l" defTabSz="914400" rtl="0" eaLnBrk="1" latinLnBrk="0" hangingPunct="1">
        <a:spcBef>
          <a:spcPct val="20000"/>
        </a:spcBef>
        <a:buFontTx/>
        <a:buNone/>
        <a:defRPr sz="2000" kern="1200">
          <a:solidFill>
            <a:schemeClr val="bg1"/>
          </a:solidFill>
          <a:latin typeface="+mn-lt"/>
          <a:ea typeface="+mn-ea"/>
          <a:cs typeface="+mn-cs"/>
        </a:defRPr>
      </a:lvl3pPr>
      <a:lvl4pPr marL="0" indent="0" algn="l" defTabSz="914400" rtl="0" eaLnBrk="1" latinLnBrk="0" hangingPunct="1">
        <a:spcBef>
          <a:spcPct val="20000"/>
        </a:spcBef>
        <a:buFontTx/>
        <a:buNone/>
        <a:defRPr sz="2000" kern="1200">
          <a:solidFill>
            <a:schemeClr val="bg1"/>
          </a:solidFill>
          <a:latin typeface="+mn-lt"/>
          <a:ea typeface="+mn-ea"/>
          <a:cs typeface="+mn-cs"/>
        </a:defRPr>
      </a:lvl4pPr>
      <a:lvl5pPr marL="0" indent="0" algn="l" defTabSz="914400" rtl="0" eaLnBrk="1" latinLnBrk="0" hangingPunct="1">
        <a:spcBef>
          <a:spcPct val="20000"/>
        </a:spcBef>
        <a:buFontTx/>
        <a:buNone/>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1D110F-3F4E-48D9-B8AA-5D0E825AFDBA}" type="datetime1">
              <a:rPr lang="en-US" smtClean="0">
                <a:solidFill>
                  <a:prstClr val="black">
                    <a:tint val="75000"/>
                  </a:prstClr>
                </a:solidFill>
                <a:ea typeface="新細明體" pitchFamily="18" charset="-120"/>
              </a:rPr>
              <a:pPr/>
              <a:t>5/12/2014</a:t>
            </a:fld>
            <a:endParaRPr lang="en-US">
              <a:solidFill>
                <a:prstClr val="black">
                  <a:tint val="75000"/>
                </a:prstClr>
              </a:solidFill>
              <a:ea typeface="新細明體" pitchFamily="18" charset="-12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a typeface="新細明體" pitchFamily="18" charset="-12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7D7A59-36E2-48B9-B146-C1E59501F63F}" type="slidenum">
              <a:rPr lang="en-US" smtClean="0">
                <a:solidFill>
                  <a:prstClr val="black">
                    <a:tint val="75000"/>
                  </a:prstClr>
                </a:solidFill>
                <a:ea typeface="新細明體" pitchFamily="18" charset="-120"/>
              </a:rPr>
              <a:pPr/>
              <a:t>‹#›</a:t>
            </a:fld>
            <a:endParaRPr lang="en-US">
              <a:solidFill>
                <a:prstClr val="black">
                  <a:tint val="75000"/>
                </a:prstClr>
              </a:solidFill>
              <a:ea typeface="新細明體" pitchFamily="18" charset="-120"/>
            </a:endParaRPr>
          </a:p>
        </p:txBody>
      </p:sp>
    </p:spTree>
    <p:extLst>
      <p:ext uri="{BB962C8B-B14F-4D97-AF65-F5344CB8AC3E}">
        <p14:creationId xmlns:p14="http://schemas.microsoft.com/office/powerpoint/2010/main" val="2763946808"/>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 id="2147484017"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9.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6"/>
          <p:cNvSpPr txBox="1">
            <a:spLocks noChangeArrowheads="1"/>
          </p:cNvSpPr>
          <p:nvPr/>
        </p:nvSpPr>
        <p:spPr bwMode="auto">
          <a:xfrm>
            <a:off x="3059832" y="2243316"/>
            <a:ext cx="5999163" cy="1138238"/>
          </a:xfrm>
          <a:prstGeom prst="rect">
            <a:avLst/>
          </a:prstGeom>
          <a:noFill/>
          <a:ln w="9525">
            <a:noFill/>
            <a:miter lim="800000"/>
            <a:headEnd/>
            <a:tailEnd/>
          </a:ln>
          <a:effectLst/>
        </p:spPr>
        <p:txBody>
          <a:bodyPr>
            <a:spAutoFit/>
          </a:bodyPr>
          <a:lstStyle/>
          <a:p>
            <a:pPr algn="ctr">
              <a:spcBef>
                <a:spcPct val="50000"/>
              </a:spcBef>
              <a:defRPr/>
            </a:pPr>
            <a:r>
              <a:rPr lang="en-US" sz="6800" b="1" dirty="0">
                <a:solidFill>
                  <a:srgbClr val="33CCFF"/>
                </a:solidFill>
                <a:ea typeface="新細明體" pitchFamily="18" charset="-120"/>
              </a:rPr>
              <a:t>Dennis Franks</a:t>
            </a:r>
          </a:p>
        </p:txBody>
      </p:sp>
      <p:sp>
        <p:nvSpPr>
          <p:cNvPr id="13" name="Text Box 6"/>
          <p:cNvSpPr txBox="1">
            <a:spLocks noChangeArrowheads="1"/>
          </p:cNvSpPr>
          <p:nvPr/>
        </p:nvSpPr>
        <p:spPr bwMode="auto">
          <a:xfrm>
            <a:off x="2933700" y="3386316"/>
            <a:ext cx="6029325" cy="1261884"/>
          </a:xfrm>
          <a:prstGeom prst="rect">
            <a:avLst/>
          </a:prstGeom>
          <a:noFill/>
          <a:ln w="9525">
            <a:noFill/>
            <a:miter lim="800000"/>
            <a:headEnd/>
            <a:tailEnd/>
          </a:ln>
          <a:effectLst/>
        </p:spPr>
        <p:txBody>
          <a:bodyPr wrap="square">
            <a:spAutoFit/>
          </a:bodyPr>
          <a:lstStyle/>
          <a:p>
            <a:pPr algn="ctr">
              <a:spcBef>
                <a:spcPts val="1200"/>
              </a:spcBef>
              <a:defRPr/>
            </a:pPr>
            <a:r>
              <a:rPr lang="zh-TW" altLang="en-US" sz="4400" dirty="0">
                <a:solidFill>
                  <a:prstClr val="white"/>
                </a:solidFill>
                <a:latin typeface="華康儷中黑" pitchFamily="49" charset="-120"/>
                <a:ea typeface="華康儷中黑" pitchFamily="49" charset="-120"/>
              </a:rPr>
              <a:t>執行副總裁</a:t>
            </a:r>
            <a:r>
              <a:rPr lang="en-US" altLang="zh-TW" sz="4400" dirty="0">
                <a:solidFill>
                  <a:prstClr val="white"/>
                </a:solidFill>
                <a:latin typeface="華康儷中黑" pitchFamily="49" charset="-120"/>
                <a:ea typeface="華康儷中黑" pitchFamily="49" charset="-120"/>
              </a:rPr>
              <a:t/>
            </a:r>
            <a:br>
              <a:rPr lang="en-US" altLang="zh-TW" sz="4400" dirty="0">
                <a:solidFill>
                  <a:prstClr val="white"/>
                </a:solidFill>
                <a:latin typeface="華康儷中黑" pitchFamily="49" charset="-120"/>
                <a:ea typeface="華康儷中黑" pitchFamily="49" charset="-120"/>
              </a:rPr>
            </a:br>
            <a:r>
              <a:rPr lang="en-US" altLang="zh-TW" sz="3200" b="1" dirty="0">
                <a:solidFill>
                  <a:prstClr val="white"/>
                </a:solidFill>
              </a:rPr>
              <a:t>Executive </a:t>
            </a:r>
            <a:r>
              <a:rPr lang="en-US" sz="3200" b="1" dirty="0">
                <a:solidFill>
                  <a:srgbClr val="FFFFFF"/>
                </a:solidFill>
              </a:rPr>
              <a:t>Vice President</a:t>
            </a:r>
            <a:endParaRPr lang="en-US" sz="3200" b="1" dirty="0">
              <a:solidFill>
                <a:prstClr val="white"/>
              </a:solidFill>
              <a:ea typeface="新細明體" pitchFamily="18" charset="-120"/>
            </a:endParaRPr>
          </a:p>
        </p:txBody>
      </p:sp>
      <p:sp>
        <p:nvSpPr>
          <p:cNvPr id="15" name="Title 1"/>
          <p:cNvSpPr txBox="1">
            <a:spLocks/>
          </p:cNvSpPr>
          <p:nvPr/>
        </p:nvSpPr>
        <p:spPr>
          <a:xfrm>
            <a:off x="0" y="320824"/>
            <a:ext cx="9144000" cy="1524000"/>
          </a:xfrm>
          <a:prstGeom prst="rect">
            <a:avLst/>
          </a:prstGeom>
        </p:spPr>
        <p:txBody>
          <a:bodyPr>
            <a:normAutofit lnSpcReduction="10000"/>
          </a:bodyPr>
          <a:lstStyle/>
          <a:p>
            <a:pPr algn="ctr" eaLnBrk="0" fontAlgn="base" hangingPunct="0">
              <a:spcBef>
                <a:spcPct val="0"/>
              </a:spcBef>
              <a:spcAft>
                <a:spcPct val="0"/>
              </a:spcAft>
              <a:defRPr/>
            </a:pPr>
            <a:r>
              <a:rPr lang="zh-TW" altLang="en-US" sz="5400" dirty="0">
                <a:solidFill>
                  <a:srgbClr val="FFFFFF"/>
                </a:solidFill>
                <a:latin typeface="華康儷中黑" panose="020B0509000000000000" pitchFamily="49" charset="-120"/>
                <a:ea typeface="華康儷中黑" panose="020B0509000000000000" pitchFamily="49" charset="-120"/>
              </a:rPr>
              <a:t>有效建立團隊</a:t>
            </a:r>
            <a:r>
              <a:rPr lang="en-US" sz="4800" dirty="0">
                <a:solidFill>
                  <a:srgbClr val="FFFFFF"/>
                </a:solidFill>
                <a:latin typeface="Trebuchet MS" panose="020B0603020202020204" pitchFamily="34" charset="0"/>
              </a:rPr>
              <a:t/>
            </a:r>
            <a:br>
              <a:rPr lang="en-US" sz="4800" dirty="0">
                <a:solidFill>
                  <a:srgbClr val="FFFFFF"/>
                </a:solidFill>
                <a:latin typeface="Trebuchet MS" panose="020B0603020202020204" pitchFamily="34" charset="0"/>
              </a:rPr>
            </a:br>
            <a:r>
              <a:rPr lang="en-US" sz="4300" dirty="0">
                <a:solidFill>
                  <a:srgbClr val="FFFFFF"/>
                </a:solidFill>
              </a:rPr>
              <a:t>Effectively Building An Organization</a:t>
            </a:r>
            <a:endParaRPr lang="en-US" altLang="zh-TW" sz="4300" kern="0" dirty="0">
              <a:solidFill>
                <a:srgbClr val="FFFFFF"/>
              </a:solidFill>
              <a:ea typeface="華康儷中黑" pitchFamily="49" charset="-120"/>
            </a:endParaRPr>
          </a:p>
        </p:txBody>
      </p:sp>
      <p:sp>
        <p:nvSpPr>
          <p:cNvPr id="15366" name="TextBox 15"/>
          <p:cNvSpPr txBox="1">
            <a:spLocks noChangeArrowheads="1"/>
          </p:cNvSpPr>
          <p:nvPr/>
        </p:nvSpPr>
        <p:spPr bwMode="auto">
          <a:xfrm>
            <a:off x="53975" y="6303963"/>
            <a:ext cx="6858000" cy="522287"/>
          </a:xfrm>
          <a:prstGeom prst="rect">
            <a:avLst/>
          </a:prstGeom>
          <a:noFill/>
          <a:ln w="9525">
            <a:noFill/>
            <a:miter lim="800000"/>
            <a:headEnd/>
            <a:tailEnd/>
          </a:ln>
        </p:spPr>
        <p:txBody>
          <a:bodyPr>
            <a:spAutoFit/>
          </a:bodyPr>
          <a:lstStyle/>
          <a:p>
            <a:pPr fontAlgn="base">
              <a:spcBef>
                <a:spcPct val="0"/>
              </a:spcBef>
              <a:spcAft>
                <a:spcPct val="0"/>
              </a:spcAft>
            </a:pPr>
            <a:r>
              <a:rPr lang="zh-TW" altLang="en-US" sz="700">
                <a:solidFill>
                  <a:srgbClr val="FFFFFF"/>
                </a:solidFill>
              </a:rPr>
              <a:t>本簡報中提到的收入等級純屬舉例說明，無意代表美安香港經銷商的一般收入，也無意表示任何經銷商皆可賺取同等收入。美安香港經銷商的成功與否，取決於其在發展事業時的努力、才能與投入程度。</a:t>
            </a:r>
            <a:r>
              <a:rPr lang="en-US" altLang="en-US" sz="700" b="1">
                <a:solidFill>
                  <a:srgbClr val="FFFFFF"/>
                </a:solidFill>
                <a:ea typeface="新細明體" pitchFamily="18" charset="-120"/>
              </a:rPr>
              <a:t>The income levels mentioned in the following presentation are for illustration purposes only. They are not intended to represent the income of a typical Market Hong Kong Distributor, nor are they intended to represent that any given Independent Distributor will earn income in that amount. The success of any Market Hong Kong Independent Distributor will depend upon the amount of hard work, talent, and dedication which he or she devotes to building his or her Market Hong Kong Business.</a:t>
            </a:r>
            <a:endParaRPr lang="en-US" altLang="en-US" sz="700">
              <a:solidFill>
                <a:srgbClr val="FFFFFF"/>
              </a:solidFill>
              <a:ea typeface="新細明體" pitchFamily="18" charset="-120"/>
            </a:endParaRP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5800" y="2341418"/>
            <a:ext cx="2438401" cy="2413730"/>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spTree>
    <p:extLst>
      <p:ext uri="{BB962C8B-B14F-4D97-AF65-F5344CB8AC3E}">
        <p14:creationId xmlns:p14="http://schemas.microsoft.com/office/powerpoint/2010/main" val="2242123877"/>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3400" y="3581400"/>
            <a:ext cx="8229600" cy="2971800"/>
          </a:xfrm>
        </p:spPr>
        <p:txBody>
          <a:bodyPr>
            <a:noAutofit/>
          </a:bodyPr>
          <a:lstStyle/>
          <a:p>
            <a:r>
              <a:rPr lang="zh-TW" altLang="en-US" sz="2200" dirty="0" smtClean="0">
                <a:solidFill>
                  <a:schemeClr val="accent1">
                    <a:lumMod val="50000"/>
                  </a:schemeClr>
                </a:solidFill>
                <a:latin typeface="華康儷中黑" panose="020B0509000000000000" pitchFamily="49" charset="-120"/>
                <a:ea typeface="華康儷中黑" panose="020B0509000000000000" pitchFamily="49" charset="-120"/>
              </a:rPr>
              <a:t>邀約你的潛在夥伴出席活動</a:t>
            </a:r>
            <a:endParaRPr lang="en-US" sz="2200" dirty="0">
              <a:solidFill>
                <a:schemeClr val="accent1">
                  <a:lumMod val="50000"/>
                </a:schemeClr>
              </a:solidFill>
            </a:endParaRPr>
          </a:p>
          <a:p>
            <a:r>
              <a:rPr lang="zh-TW" altLang="en-US" sz="2200" dirty="0" smtClean="0">
                <a:solidFill>
                  <a:schemeClr val="accent1">
                    <a:lumMod val="50000"/>
                  </a:schemeClr>
                </a:solidFill>
                <a:latin typeface="華康儷中黑" panose="020B0509000000000000" pitchFamily="49" charset="-120"/>
                <a:ea typeface="華康儷中黑" panose="020B0509000000000000" pitchFamily="49" charset="-120"/>
              </a:rPr>
              <a:t>轉</a:t>
            </a:r>
            <a:r>
              <a:rPr lang="zh-TW" altLang="en-US" sz="2200" dirty="0">
                <a:solidFill>
                  <a:schemeClr val="accent1">
                    <a:lumMod val="50000"/>
                  </a:schemeClr>
                </a:solidFill>
                <a:latin typeface="華康儷中黑" panose="020B0509000000000000" pitchFamily="49" charset="-120"/>
                <a:ea typeface="華康儷中黑" panose="020B0509000000000000" pitchFamily="49" charset="-120"/>
              </a:rPr>
              <a:t>移你的信</a:t>
            </a:r>
            <a:r>
              <a:rPr lang="zh-TW" altLang="en-US" sz="2200" dirty="0" smtClean="0">
                <a:solidFill>
                  <a:schemeClr val="accent1">
                    <a:lumMod val="50000"/>
                  </a:schemeClr>
                </a:solidFill>
                <a:latin typeface="華康儷中黑" panose="020B0509000000000000" pitchFamily="49" charset="-120"/>
                <a:ea typeface="華康儷中黑" panose="020B0509000000000000" pitchFamily="49" charset="-120"/>
              </a:rPr>
              <a:t>念到產品或商</a:t>
            </a:r>
            <a:r>
              <a:rPr lang="zh-TW" altLang="en-US" sz="2200" dirty="0">
                <a:solidFill>
                  <a:schemeClr val="accent1">
                    <a:lumMod val="50000"/>
                  </a:schemeClr>
                </a:solidFill>
                <a:latin typeface="華康儷中黑" panose="020B0509000000000000" pitchFamily="49" charset="-120"/>
                <a:ea typeface="華康儷中黑" panose="020B0509000000000000" pitchFamily="49" charset="-120"/>
              </a:rPr>
              <a:t>業模式</a:t>
            </a:r>
            <a:r>
              <a:rPr lang="zh-TW" altLang="en-US" sz="2200" dirty="0" smtClean="0">
                <a:solidFill>
                  <a:schemeClr val="accent1">
                    <a:lumMod val="50000"/>
                  </a:schemeClr>
                </a:solidFill>
                <a:latin typeface="華康儷中黑" panose="020B0509000000000000" pitchFamily="49" charset="-120"/>
                <a:ea typeface="華康儷中黑" panose="020B0509000000000000" pitchFamily="49" charset="-120"/>
              </a:rPr>
              <a:t>上</a:t>
            </a:r>
            <a:endParaRPr lang="en-US" altLang="zh-TW" sz="2200" dirty="0">
              <a:solidFill>
                <a:schemeClr val="accent1">
                  <a:lumMod val="50000"/>
                </a:schemeClr>
              </a:solidFill>
              <a:latin typeface="華康儷中黑" panose="020B0509000000000000" pitchFamily="49" charset="-120"/>
              <a:ea typeface="華康儷中黑" panose="020B0509000000000000" pitchFamily="49" charset="-120"/>
            </a:endParaRPr>
          </a:p>
          <a:p>
            <a:r>
              <a:rPr lang="zh-TW" altLang="en-US" sz="2200" dirty="0" smtClean="0">
                <a:solidFill>
                  <a:schemeClr val="accent1">
                    <a:lumMod val="50000"/>
                  </a:schemeClr>
                </a:solidFill>
                <a:latin typeface="華康儷中黑" panose="020B0509000000000000" pitchFamily="49" charset="-120"/>
                <a:ea typeface="華康儷中黑" panose="020B0509000000000000" pitchFamily="49" charset="-120"/>
              </a:rPr>
              <a:t>教育同時建</a:t>
            </a:r>
            <a:r>
              <a:rPr lang="zh-TW" altLang="en-US" sz="2200" dirty="0">
                <a:solidFill>
                  <a:schemeClr val="accent1">
                    <a:lumMod val="50000"/>
                  </a:schemeClr>
                </a:solidFill>
                <a:latin typeface="華康儷中黑" panose="020B0509000000000000" pitchFamily="49" charset="-120"/>
                <a:ea typeface="華康儷中黑" panose="020B0509000000000000" pitchFamily="49" charset="-120"/>
              </a:rPr>
              <a:t>立關係，並提</a:t>
            </a:r>
            <a:r>
              <a:rPr lang="zh-TW" altLang="en-US" sz="2200" dirty="0" smtClean="0">
                <a:solidFill>
                  <a:schemeClr val="accent1">
                    <a:lumMod val="50000"/>
                  </a:schemeClr>
                </a:solidFill>
                <a:latin typeface="華康儷中黑" panose="020B0509000000000000" pitchFamily="49" charset="-120"/>
                <a:ea typeface="華康儷中黑" panose="020B0509000000000000" pitchFamily="49" charset="-120"/>
              </a:rPr>
              <a:t>供具常</a:t>
            </a:r>
            <a:r>
              <a:rPr lang="zh-TW" altLang="en-US" sz="2200" dirty="0">
                <a:solidFill>
                  <a:schemeClr val="accent1">
                    <a:lumMod val="50000"/>
                  </a:schemeClr>
                </a:solidFill>
                <a:latin typeface="華康儷中黑" panose="020B0509000000000000" pitchFamily="49" charset="-120"/>
                <a:ea typeface="華康儷中黑" panose="020B0509000000000000" pitchFamily="49" charset="-120"/>
              </a:rPr>
              <a:t>識性的解決方案</a:t>
            </a:r>
            <a:endParaRPr lang="en-US" sz="2200" dirty="0">
              <a:solidFill>
                <a:schemeClr val="accent1">
                  <a:lumMod val="50000"/>
                </a:schemeClr>
              </a:solidFill>
            </a:endParaRPr>
          </a:p>
          <a:p>
            <a:pPr marL="0" indent="0">
              <a:buNone/>
            </a:pPr>
            <a:endParaRPr lang="en-US" sz="2200" dirty="0" smtClean="0">
              <a:solidFill>
                <a:schemeClr val="accent1">
                  <a:lumMod val="50000"/>
                </a:schemeClr>
              </a:solidFill>
            </a:endParaRPr>
          </a:p>
          <a:p>
            <a:r>
              <a:rPr lang="en-US" sz="2000" dirty="0" smtClean="0">
                <a:solidFill>
                  <a:schemeClr val="accent1">
                    <a:lumMod val="50000"/>
                  </a:schemeClr>
                </a:solidFill>
              </a:rPr>
              <a:t>To invite your prospects to an event.</a:t>
            </a:r>
          </a:p>
          <a:p>
            <a:r>
              <a:rPr lang="en-US" sz="2000" dirty="0" smtClean="0">
                <a:solidFill>
                  <a:schemeClr val="accent1">
                    <a:lumMod val="50000"/>
                  </a:schemeClr>
                </a:solidFill>
              </a:rPr>
              <a:t>Transfer your belief in the product or business model. </a:t>
            </a:r>
          </a:p>
          <a:p>
            <a:r>
              <a:rPr lang="en-US" sz="2000" dirty="0" smtClean="0">
                <a:solidFill>
                  <a:schemeClr val="accent1">
                    <a:lumMod val="50000"/>
                  </a:schemeClr>
                </a:solidFill>
              </a:rPr>
              <a:t>To educate, build relationships and offer common-sense solutions.</a:t>
            </a:r>
            <a:endParaRPr lang="en-US" sz="2000" dirty="0">
              <a:solidFill>
                <a:schemeClr val="accent1">
                  <a:lumMod val="50000"/>
                </a:schemeClr>
              </a:solidFill>
            </a:endParaRPr>
          </a:p>
        </p:txBody>
      </p:sp>
      <p:pic>
        <p:nvPicPr>
          <p:cNvPr id="1026" name="Picture 2" descr="http://collaborizeclassroom.com/blog/wp-content/uploads/2011/03/Collaborize-Classroom-webinar.gi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81200" y="685800"/>
            <a:ext cx="4876800" cy="308610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32475" y="990600"/>
            <a:ext cx="963725" cy="1323439"/>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en-US" sz="8000" dirty="0">
                <a:solidFill>
                  <a:srgbClr val="C0504D">
                    <a:lumMod val="75000"/>
                  </a:srgbClr>
                </a:solidFill>
              </a:rPr>
              <a:t>...</a:t>
            </a:r>
          </a:p>
        </p:txBody>
      </p:sp>
      <p:sp>
        <p:nvSpPr>
          <p:cNvPr id="3" name="Slide Number Placeholder 2"/>
          <p:cNvSpPr>
            <a:spLocks noGrp="1"/>
          </p:cNvSpPr>
          <p:nvPr>
            <p:ph type="sldNum" sz="quarter" idx="12"/>
          </p:nvPr>
        </p:nvSpPr>
        <p:spPr/>
        <p:txBody>
          <a:bodyPr/>
          <a:lstStyle/>
          <a:p>
            <a:fld id="{5D94061F-B94A-4BA8-9D9E-D0D9FB5F4E14}" type="slidenum">
              <a:rPr lang="en-US" smtClean="0">
                <a:solidFill>
                  <a:prstClr val="black">
                    <a:tint val="75000"/>
                  </a:prstClr>
                </a:solidFill>
              </a:rPr>
              <a:pPr/>
              <a:t>10</a:t>
            </a:fld>
            <a:endParaRPr lang="en-US" dirty="0">
              <a:solidFill>
                <a:prstClr val="black">
                  <a:tint val="75000"/>
                </a:prstClr>
              </a:solidFill>
            </a:endParaRPr>
          </a:p>
        </p:txBody>
      </p:sp>
      <p:sp>
        <p:nvSpPr>
          <p:cNvPr id="6" name="Title 2"/>
          <p:cNvSpPr>
            <a:spLocks noGrp="1"/>
          </p:cNvSpPr>
          <p:nvPr>
            <p:ph type="title"/>
          </p:nvPr>
        </p:nvSpPr>
        <p:spPr>
          <a:xfrm>
            <a:off x="2259125" y="0"/>
            <a:ext cx="4751275" cy="1143000"/>
          </a:xfrm>
        </p:spPr>
        <p:txBody>
          <a:bodyPr>
            <a:noAutofit/>
          </a:bodyPr>
          <a:lstStyle/>
          <a:p>
            <a:r>
              <a:rPr lang="zh-TW" altLang="en-US" sz="6000" dirty="0" smtClean="0">
                <a:solidFill>
                  <a:srgbClr val="C00000"/>
                </a:solidFill>
                <a:latin typeface="華康儷中黑" panose="020B0509000000000000" pitchFamily="49" charset="-120"/>
                <a:ea typeface="華康儷中黑" panose="020B0509000000000000" pitchFamily="49" charset="-120"/>
              </a:rPr>
              <a:t>學習</a:t>
            </a:r>
            <a:r>
              <a:rPr lang="en-US" altLang="zh-TW" sz="6000" dirty="0" smtClean="0">
                <a:solidFill>
                  <a:srgbClr val="C00000"/>
                </a:solidFill>
                <a:latin typeface="+mj-lt"/>
                <a:ea typeface="華康儷中黑" panose="020B0509000000000000" pitchFamily="49" charset="-120"/>
              </a:rPr>
              <a:t>…</a:t>
            </a:r>
            <a:endParaRPr lang="en-US" sz="6000" dirty="0">
              <a:solidFill>
                <a:schemeClr val="accent1">
                  <a:lumMod val="75000"/>
                </a:schemeClr>
              </a:solidFill>
              <a:latin typeface="+mj-lt"/>
            </a:endParaRPr>
          </a:p>
        </p:txBody>
      </p:sp>
    </p:spTree>
    <p:extLst>
      <p:ext uri="{BB962C8B-B14F-4D97-AF65-F5344CB8AC3E}">
        <p14:creationId xmlns:p14="http://schemas.microsoft.com/office/powerpoint/2010/main" val="546277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4.bp.blogspot.com/-kQihy9vB9rU/TZovAkEayyI/AAAAAAAAABo/bkcyYpj6pt0/s1600/BusinessConferenceCall.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705600" y="2362200"/>
            <a:ext cx="2209800" cy="227647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058" name="Picture 10" descr="http://askhg.com/wp-content/uploads/2011/04/group-presentation.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63577" y="4693920"/>
            <a:ext cx="2493846" cy="201168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050" name="Picture 2" descr="http://www.apcounsellingservices.com/apcounsellingservices/app/Portals/0/global-conference.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16625" y="0"/>
            <a:ext cx="3152775" cy="2733676"/>
          </a:xfrm>
          <a:prstGeom prst="rect">
            <a:avLst/>
          </a:prstGeom>
          <a:noFill/>
          <a:effectLst>
            <a:reflection blurRad="6350" stA="52000" endA="300" endPos="35000" dir="5400000" sy="-100000" algn="bl" rotWithShape="0"/>
            <a:softEdge rad="317500"/>
          </a:effectLst>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57200" y="-76200"/>
            <a:ext cx="4876800" cy="1143000"/>
          </a:xfrm>
        </p:spPr>
        <p:txBody>
          <a:bodyPr>
            <a:normAutofit/>
          </a:bodyPr>
          <a:lstStyle/>
          <a:p>
            <a:pPr algn="l"/>
            <a:r>
              <a:rPr lang="zh-TW" altLang="en-US" sz="2800" dirty="0" smtClean="0">
                <a:solidFill>
                  <a:schemeClr val="accent1">
                    <a:lumMod val="75000"/>
                  </a:schemeClr>
                </a:solidFill>
                <a:latin typeface="+mj-lt"/>
                <a:ea typeface="華康儷中黑" panose="020B0509000000000000" pitchFamily="49" charset="-120"/>
              </a:rPr>
              <a:t>一個</a:t>
            </a:r>
            <a:r>
              <a:rPr lang="zh-TW" altLang="en-US" sz="2800" dirty="0" smtClean="0">
                <a:solidFill>
                  <a:srgbClr val="C00000"/>
                </a:solidFill>
                <a:latin typeface="+mj-lt"/>
                <a:ea typeface="華康儷中黑" panose="020B0509000000000000" pitchFamily="49" charset="-120"/>
              </a:rPr>
              <a:t>活動</a:t>
            </a:r>
            <a:r>
              <a:rPr lang="zh-TW" altLang="en-US" sz="2800" dirty="0" smtClean="0">
                <a:solidFill>
                  <a:schemeClr val="accent1">
                    <a:lumMod val="75000"/>
                  </a:schemeClr>
                </a:solidFill>
                <a:latin typeface="+mj-lt"/>
                <a:ea typeface="華康儷中黑" panose="020B0509000000000000" pitchFamily="49" charset="-120"/>
              </a:rPr>
              <a:t>可以是</a:t>
            </a:r>
            <a:r>
              <a:rPr lang="en-US" altLang="zh-TW" sz="2800" dirty="0" smtClean="0">
                <a:solidFill>
                  <a:schemeClr val="accent1">
                    <a:lumMod val="75000"/>
                  </a:schemeClr>
                </a:solidFill>
                <a:latin typeface="+mj-lt"/>
                <a:ea typeface="華康儷中黑" panose="020B0509000000000000" pitchFamily="49" charset="-120"/>
              </a:rPr>
              <a:t>…</a:t>
            </a:r>
            <a:endParaRPr lang="en-US" sz="2800" dirty="0">
              <a:solidFill>
                <a:schemeClr val="accent1">
                  <a:lumMod val="75000"/>
                </a:schemeClr>
              </a:solidFill>
              <a:latin typeface="+mj-lt"/>
              <a:ea typeface="華康儷中黑" panose="020B0509000000000000" pitchFamily="49" charset="-120"/>
            </a:endParaRPr>
          </a:p>
        </p:txBody>
      </p:sp>
      <p:sp>
        <p:nvSpPr>
          <p:cNvPr id="4" name="Content Placeholder 3"/>
          <p:cNvSpPr>
            <a:spLocks noGrp="1"/>
          </p:cNvSpPr>
          <p:nvPr>
            <p:ph idx="1"/>
          </p:nvPr>
        </p:nvSpPr>
        <p:spPr>
          <a:xfrm>
            <a:off x="457200" y="762000"/>
            <a:ext cx="7110412" cy="2590800"/>
          </a:xfrm>
        </p:spPr>
        <p:txBody>
          <a:bodyPr>
            <a:noAutofit/>
          </a:bodyPr>
          <a:lstStyle/>
          <a:p>
            <a:pPr>
              <a:spcBef>
                <a:spcPts val="0"/>
              </a:spcBef>
            </a:pPr>
            <a:r>
              <a:rPr lang="zh-TW" altLang="en-US" sz="2000" dirty="0" smtClean="0">
                <a:latin typeface="華康儷中黑" panose="020B0509000000000000" pitchFamily="49" charset="-120"/>
                <a:ea typeface="華康儷中黑" panose="020B0509000000000000" pitchFamily="49" charset="-120"/>
              </a:rPr>
              <a:t>二對一</a:t>
            </a:r>
            <a:endParaRPr lang="en-US" sz="2000" dirty="0" smtClean="0">
              <a:latin typeface="華康儷中黑" panose="020B0509000000000000" pitchFamily="49" charset="-120"/>
              <a:ea typeface="華康儷中黑" panose="020B0509000000000000" pitchFamily="49" charset="-120"/>
            </a:endParaRPr>
          </a:p>
          <a:p>
            <a:pPr>
              <a:spcBef>
                <a:spcPts val="0"/>
              </a:spcBef>
            </a:pPr>
            <a:r>
              <a:rPr lang="zh-TW" altLang="en-US" sz="2000" dirty="0" smtClean="0">
                <a:latin typeface="華康儷中黑" panose="020B0509000000000000" pitchFamily="49" charset="-120"/>
                <a:ea typeface="華康儷中黑" panose="020B0509000000000000" pitchFamily="49" charset="-120"/>
              </a:rPr>
              <a:t>三方會議</a:t>
            </a:r>
            <a:endParaRPr lang="en-US" sz="2000" dirty="0" smtClean="0"/>
          </a:p>
          <a:p>
            <a:pPr>
              <a:spcBef>
                <a:spcPts val="0"/>
              </a:spcBef>
            </a:pPr>
            <a:r>
              <a:rPr lang="zh-TW" altLang="en-US" sz="2000" dirty="0" smtClean="0">
                <a:latin typeface="華康儷中黑" panose="020B0509000000000000" pitchFamily="49" charset="-120"/>
                <a:ea typeface="華康儷中黑" panose="020B0509000000000000" pitchFamily="49" charset="-120"/>
              </a:rPr>
              <a:t>電話會議</a:t>
            </a:r>
            <a:r>
              <a:rPr lang="en-US" sz="2000" dirty="0" smtClean="0"/>
              <a:t>  </a:t>
            </a:r>
          </a:p>
          <a:p>
            <a:pPr lvl="1">
              <a:spcBef>
                <a:spcPts val="0"/>
              </a:spcBef>
            </a:pPr>
            <a:r>
              <a:rPr lang="zh-TW" altLang="en-US" sz="2000" dirty="0" smtClean="0">
                <a:latin typeface="+mn-lt"/>
                <a:ea typeface="華康儷中黑" panose="020B0509000000000000" pitchFamily="49" charset="-120"/>
              </a:rPr>
              <a:t>（現場或預錄）</a:t>
            </a:r>
            <a:endParaRPr lang="en-US" sz="2000" dirty="0" smtClean="0">
              <a:latin typeface="+mn-lt"/>
              <a:ea typeface="華康儷中黑" panose="020B0509000000000000" pitchFamily="49" charset="-120"/>
            </a:endParaRPr>
          </a:p>
          <a:p>
            <a:pPr>
              <a:spcBef>
                <a:spcPts val="0"/>
              </a:spcBef>
            </a:pPr>
            <a:r>
              <a:rPr lang="zh-TW" altLang="en-US" sz="2000" dirty="0" smtClean="0">
                <a:latin typeface="華康儷中黑" panose="020B0509000000000000" pitchFamily="49" charset="-120"/>
                <a:ea typeface="華康儷中黑" panose="020B0509000000000000" pitchFamily="49" charset="-120"/>
              </a:rPr>
              <a:t>在家中或</a:t>
            </a:r>
            <a:r>
              <a:rPr lang="zh-TW" altLang="en-US" sz="2000" dirty="0">
                <a:latin typeface="華康儷中黑" panose="020B0509000000000000" pitchFamily="49" charset="-120"/>
                <a:ea typeface="華康儷中黑" panose="020B0509000000000000" pitchFamily="49" charset="-120"/>
              </a:rPr>
              <a:t>辦公</a:t>
            </a:r>
            <a:r>
              <a:rPr lang="zh-TW" altLang="en-US" sz="2000" dirty="0" smtClean="0">
                <a:latin typeface="華康儷中黑" panose="020B0509000000000000" pitchFamily="49" charset="-120"/>
                <a:ea typeface="華康儷中黑" panose="020B0509000000000000" pitchFamily="49" charset="-120"/>
              </a:rPr>
              <a:t>室的小組演講</a:t>
            </a:r>
            <a:endParaRPr lang="en-US" sz="2000" dirty="0" smtClean="0"/>
          </a:p>
          <a:p>
            <a:pPr>
              <a:spcBef>
                <a:spcPts val="0"/>
              </a:spcBef>
            </a:pPr>
            <a:r>
              <a:rPr lang="zh-TW" altLang="en-US" sz="2000" dirty="0">
                <a:latin typeface="華康儷中黑" panose="020B0509000000000000" pitchFamily="49" charset="-120"/>
                <a:ea typeface="華康儷中黑" panose="020B0509000000000000" pitchFamily="49" charset="-120"/>
              </a:rPr>
              <a:t>網</a:t>
            </a:r>
            <a:r>
              <a:rPr lang="zh-TW" altLang="en-US" sz="2000" dirty="0" smtClean="0">
                <a:latin typeface="華康儷中黑" panose="020B0509000000000000" pitchFamily="49" charset="-120"/>
                <a:ea typeface="華康儷中黑" panose="020B0509000000000000" pitchFamily="49" charset="-120"/>
              </a:rPr>
              <a:t>上研討會 </a:t>
            </a:r>
            <a:r>
              <a:rPr lang="en-US" sz="2000" dirty="0" smtClean="0"/>
              <a:t>– (MeetON)</a:t>
            </a:r>
          </a:p>
          <a:p>
            <a:pPr>
              <a:spcBef>
                <a:spcPts val="0"/>
              </a:spcBef>
            </a:pPr>
            <a:r>
              <a:rPr lang="zh-TW" altLang="en-US" sz="2000" dirty="0" smtClean="0">
                <a:latin typeface="華康儷中黑" panose="020B0509000000000000" pitchFamily="49" charset="-120"/>
                <a:ea typeface="華康儷中黑" panose="020B0509000000000000" pitchFamily="49" charset="-120"/>
              </a:rPr>
              <a:t>本地酒店會議</a:t>
            </a:r>
            <a:endParaRPr lang="en-US" sz="2000" dirty="0" smtClean="0"/>
          </a:p>
          <a:p>
            <a:pPr>
              <a:spcBef>
                <a:spcPts val="0"/>
              </a:spcBef>
            </a:pPr>
            <a:r>
              <a:rPr lang="zh-TW" altLang="en-US" sz="2000" dirty="0" smtClean="0">
                <a:latin typeface="華康儷中黑" panose="020B0509000000000000" pitchFamily="49" charset="-120"/>
                <a:ea typeface="華康儷中黑" panose="020B0509000000000000" pitchFamily="49" charset="-120"/>
              </a:rPr>
              <a:t>公司活動</a:t>
            </a:r>
            <a:endParaRPr lang="en-US" sz="2000" dirty="0"/>
          </a:p>
        </p:txBody>
      </p:sp>
      <p:sp>
        <p:nvSpPr>
          <p:cNvPr id="2" name="Slide Number Placeholder 1"/>
          <p:cNvSpPr>
            <a:spLocks noGrp="1"/>
          </p:cNvSpPr>
          <p:nvPr>
            <p:ph type="sldNum" sz="quarter" idx="12"/>
          </p:nvPr>
        </p:nvSpPr>
        <p:spPr/>
        <p:txBody>
          <a:bodyPr/>
          <a:lstStyle/>
          <a:p>
            <a:fld id="{5D94061F-B94A-4BA8-9D9E-D0D9FB5F4E14}" type="slidenum">
              <a:rPr lang="en-US" smtClean="0">
                <a:solidFill>
                  <a:prstClr val="black">
                    <a:tint val="75000"/>
                  </a:prstClr>
                </a:solidFill>
              </a:rPr>
              <a:pPr/>
              <a:t>11</a:t>
            </a:fld>
            <a:endParaRPr lang="en-US" dirty="0">
              <a:solidFill>
                <a:prstClr val="black">
                  <a:tint val="75000"/>
                </a:prstClr>
              </a:solidFill>
            </a:endParaRPr>
          </a:p>
        </p:txBody>
      </p:sp>
      <p:sp>
        <p:nvSpPr>
          <p:cNvPr id="8" name="Title 2"/>
          <p:cNvSpPr txBox="1">
            <a:spLocks/>
          </p:cNvSpPr>
          <p:nvPr/>
        </p:nvSpPr>
        <p:spPr>
          <a:xfrm>
            <a:off x="457200" y="3200399"/>
            <a:ext cx="4470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a:lstStyle>
          <a:p>
            <a:pPr algn="l"/>
            <a:r>
              <a:rPr lang="en-US" sz="2600" dirty="0" smtClean="0">
                <a:solidFill>
                  <a:srgbClr val="4F81BD">
                    <a:lumMod val="75000"/>
                  </a:srgbClr>
                </a:solidFill>
              </a:rPr>
              <a:t>An </a:t>
            </a:r>
            <a:r>
              <a:rPr lang="en-US" sz="2600" dirty="0" smtClean="0">
                <a:solidFill>
                  <a:srgbClr val="C00000"/>
                </a:solidFill>
              </a:rPr>
              <a:t>Event </a:t>
            </a:r>
            <a:r>
              <a:rPr lang="en-US" sz="2600" dirty="0" smtClean="0">
                <a:solidFill>
                  <a:srgbClr val="4F81BD">
                    <a:lumMod val="75000"/>
                  </a:srgbClr>
                </a:solidFill>
              </a:rPr>
              <a:t>can be a ...</a:t>
            </a:r>
            <a:endParaRPr lang="en-US" sz="2600" dirty="0">
              <a:solidFill>
                <a:srgbClr val="4F81BD">
                  <a:lumMod val="75000"/>
                </a:srgbClr>
              </a:solidFill>
            </a:endParaRPr>
          </a:p>
        </p:txBody>
      </p:sp>
      <p:sp>
        <p:nvSpPr>
          <p:cNvPr id="9" name="Content Placeholder 3"/>
          <p:cNvSpPr txBox="1">
            <a:spLocks/>
          </p:cNvSpPr>
          <p:nvPr/>
        </p:nvSpPr>
        <p:spPr>
          <a:xfrm>
            <a:off x="457200" y="3962400"/>
            <a:ext cx="6080977" cy="2590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sz="1900" dirty="0" smtClean="0">
                <a:solidFill>
                  <a:prstClr val="black"/>
                </a:solidFill>
              </a:rPr>
              <a:t>Two-on-One</a:t>
            </a:r>
          </a:p>
          <a:p>
            <a:pPr>
              <a:spcBef>
                <a:spcPts val="0"/>
              </a:spcBef>
            </a:pPr>
            <a:r>
              <a:rPr lang="en-US" sz="1900" dirty="0" smtClean="0">
                <a:solidFill>
                  <a:prstClr val="black"/>
                </a:solidFill>
              </a:rPr>
              <a:t>Three-way Call</a:t>
            </a:r>
          </a:p>
          <a:p>
            <a:pPr>
              <a:spcBef>
                <a:spcPts val="0"/>
              </a:spcBef>
            </a:pPr>
            <a:r>
              <a:rPr lang="en-US" sz="1900" dirty="0" smtClean="0">
                <a:solidFill>
                  <a:prstClr val="black"/>
                </a:solidFill>
              </a:rPr>
              <a:t>Conference Call  </a:t>
            </a:r>
          </a:p>
          <a:p>
            <a:pPr lvl="1">
              <a:spcBef>
                <a:spcPts val="0"/>
              </a:spcBef>
            </a:pPr>
            <a:r>
              <a:rPr lang="en-US" sz="1900" dirty="0" smtClean="0">
                <a:solidFill>
                  <a:prstClr val="black"/>
                </a:solidFill>
              </a:rPr>
              <a:t>(live or recorded)</a:t>
            </a:r>
          </a:p>
          <a:p>
            <a:pPr>
              <a:spcBef>
                <a:spcPts val="0"/>
              </a:spcBef>
            </a:pPr>
            <a:r>
              <a:rPr lang="en-US" sz="1900" dirty="0" smtClean="0">
                <a:solidFill>
                  <a:prstClr val="black"/>
                </a:solidFill>
              </a:rPr>
              <a:t>Small Group Presentation in the Home or Office</a:t>
            </a:r>
          </a:p>
          <a:p>
            <a:pPr>
              <a:spcBef>
                <a:spcPts val="0"/>
              </a:spcBef>
            </a:pPr>
            <a:r>
              <a:rPr lang="en-US" sz="1900" dirty="0" smtClean="0">
                <a:solidFill>
                  <a:prstClr val="black"/>
                </a:solidFill>
              </a:rPr>
              <a:t>Online Webinar – (</a:t>
            </a:r>
            <a:r>
              <a:rPr lang="en-US" sz="1900" dirty="0" err="1" smtClean="0">
                <a:solidFill>
                  <a:prstClr val="black"/>
                </a:solidFill>
              </a:rPr>
              <a:t>MeetON</a:t>
            </a:r>
            <a:r>
              <a:rPr lang="en-US" sz="1900" dirty="0" smtClean="0">
                <a:solidFill>
                  <a:prstClr val="black"/>
                </a:solidFill>
              </a:rPr>
              <a:t>)</a:t>
            </a:r>
          </a:p>
          <a:p>
            <a:pPr>
              <a:spcBef>
                <a:spcPts val="0"/>
              </a:spcBef>
            </a:pPr>
            <a:r>
              <a:rPr lang="en-US" sz="1900" dirty="0" smtClean="0">
                <a:solidFill>
                  <a:prstClr val="black"/>
                </a:solidFill>
              </a:rPr>
              <a:t>Local Hotel Meeting</a:t>
            </a:r>
          </a:p>
          <a:p>
            <a:pPr>
              <a:spcBef>
                <a:spcPts val="0"/>
              </a:spcBef>
            </a:pPr>
            <a:r>
              <a:rPr lang="en-US" sz="1900" dirty="0" smtClean="0">
                <a:solidFill>
                  <a:prstClr val="black"/>
                </a:solidFill>
              </a:rPr>
              <a:t>Company Event</a:t>
            </a:r>
            <a:endParaRPr lang="en-US" sz="1900" dirty="0">
              <a:solidFill>
                <a:prstClr val="black"/>
              </a:solidFill>
            </a:endParaRPr>
          </a:p>
        </p:txBody>
      </p:sp>
    </p:spTree>
    <p:extLst>
      <p:ext uri="{BB962C8B-B14F-4D97-AF65-F5344CB8AC3E}">
        <p14:creationId xmlns:p14="http://schemas.microsoft.com/office/powerpoint/2010/main" val="1355425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667000" y="3200400"/>
            <a:ext cx="6705600" cy="966418"/>
          </a:xfrm>
          <a:prstGeom prst="rect">
            <a:avLst/>
          </a:prstGeom>
          <a:noFill/>
          <a:effectLst>
            <a:softEdge rad="127000"/>
          </a:effectLst>
        </p:spPr>
        <p:txBody>
          <a:bodyPr>
            <a:spAutoFit/>
          </a:bodyPr>
          <a:lstStyle/>
          <a:p>
            <a:pPr marL="342900" indent="-342900">
              <a:spcBef>
                <a:spcPct val="20000"/>
              </a:spcBef>
              <a:buFont typeface="Arial" panose="020B0604020202020204" pitchFamily="34" charset="0"/>
              <a:buChar char="•"/>
            </a:pPr>
            <a:r>
              <a:rPr lang="en-US" sz="2800" dirty="0">
                <a:solidFill>
                  <a:srgbClr val="FFFFFF"/>
                </a:solidFill>
                <a:latin typeface="Trebuchet MS" panose="020B0603020202020204" pitchFamily="34" charset="0"/>
              </a:rPr>
              <a:t>Use tools to educate your prospect</a:t>
            </a:r>
          </a:p>
          <a:p>
            <a:pPr marL="742950" lvl="1" indent="-285750">
              <a:spcBef>
                <a:spcPct val="20000"/>
              </a:spcBef>
              <a:buFont typeface="Arial" panose="020B0604020202020204" pitchFamily="34" charset="0"/>
              <a:buChar char="–"/>
            </a:pPr>
            <a:r>
              <a:rPr lang="en-US" sz="2400" dirty="0">
                <a:solidFill>
                  <a:srgbClr val="FFFFFF"/>
                </a:solidFill>
                <a:latin typeface="Trebuchet MS" panose="020B0603020202020204" pitchFamily="34" charset="0"/>
              </a:rPr>
              <a:t>audio, literature, video, links</a:t>
            </a:r>
          </a:p>
        </p:txBody>
      </p:sp>
      <p:sp>
        <p:nvSpPr>
          <p:cNvPr id="4" name="Title 2"/>
          <p:cNvSpPr txBox="1">
            <a:spLocks/>
          </p:cNvSpPr>
          <p:nvPr/>
        </p:nvSpPr>
        <p:spPr>
          <a:xfrm>
            <a:off x="1219200" y="2628900"/>
            <a:ext cx="8229600" cy="5715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r>
              <a:rPr lang="en-US" sz="3200" kern="0" dirty="0" smtClean="0">
                <a:solidFill>
                  <a:srgbClr val="FFFFFF"/>
                </a:solidFill>
                <a:latin typeface="Trebuchet MS" panose="020B0603020202020204" pitchFamily="34" charset="0"/>
              </a:rPr>
              <a:t>If Not An Event, Make It A Tool</a:t>
            </a:r>
            <a:endParaRPr lang="en-US" sz="3200" kern="0" dirty="0">
              <a:solidFill>
                <a:srgbClr val="FFFFFF"/>
              </a:solidFill>
              <a:latin typeface="Trebuchet MS" panose="020B0603020202020204" pitchFamily="34" charset="0"/>
            </a:endParaRPr>
          </a:p>
        </p:txBody>
      </p:sp>
      <p:sp>
        <p:nvSpPr>
          <p:cNvPr id="2" name="Slide Number Placeholder 1"/>
          <p:cNvSpPr>
            <a:spLocks noGrp="1"/>
          </p:cNvSpPr>
          <p:nvPr>
            <p:ph type="sldNum" sz="quarter" idx="12"/>
          </p:nvPr>
        </p:nvSpPr>
        <p:spPr/>
        <p:txBody>
          <a:bodyPr/>
          <a:lstStyle/>
          <a:p>
            <a:pPr>
              <a:defRPr/>
            </a:pPr>
            <a:fld id="{14EFF271-F169-480E-9952-4E1FE15339FF}" type="slidenum">
              <a:rPr lang="en-US" altLang="en-US" smtClean="0">
                <a:solidFill>
                  <a:srgbClr val="000000"/>
                </a:solidFill>
              </a:rPr>
              <a:pPr>
                <a:defRPr/>
              </a:pPr>
              <a:t>12</a:t>
            </a:fld>
            <a:endParaRPr lang="en-US" altLang="en-US" dirty="0">
              <a:solidFill>
                <a:srgbClr val="000000"/>
              </a:solidFill>
            </a:endParaRPr>
          </a:p>
        </p:txBody>
      </p:sp>
      <p:sp>
        <p:nvSpPr>
          <p:cNvPr id="5" name="TextBox 4"/>
          <p:cNvSpPr txBox="1"/>
          <p:nvPr/>
        </p:nvSpPr>
        <p:spPr>
          <a:xfrm>
            <a:off x="1981200" y="1066800"/>
            <a:ext cx="6705600" cy="1132618"/>
          </a:xfrm>
          <a:prstGeom prst="rect">
            <a:avLst/>
          </a:prstGeom>
          <a:noFill/>
          <a:effectLst>
            <a:softEdge rad="127000"/>
          </a:effectLst>
        </p:spPr>
        <p:txBody>
          <a:bodyPr>
            <a:spAutoFit/>
          </a:bodyPr>
          <a:lstStyle/>
          <a:p>
            <a:pPr marL="342900" indent="-342900">
              <a:spcBef>
                <a:spcPct val="20000"/>
              </a:spcBef>
              <a:buFont typeface="Arial" panose="020B0604020202020204" pitchFamily="34" charset="0"/>
              <a:buChar char="•"/>
            </a:pPr>
            <a:r>
              <a:rPr lang="zh-TW" altLang="en-US" sz="3400" kern="0" dirty="0">
                <a:solidFill>
                  <a:srgbClr val="FFFFFF"/>
                </a:solidFill>
                <a:latin typeface="華康儷中黑" panose="020B0509000000000000" pitchFamily="49" charset="-120"/>
                <a:ea typeface="華康儷中黑" panose="020B0509000000000000" pitchFamily="49" charset="-120"/>
              </a:rPr>
              <a:t>利用工具教導你的潛在夥伴</a:t>
            </a:r>
            <a:endParaRPr lang="en-US" sz="3400" dirty="0">
              <a:solidFill>
                <a:srgbClr val="FFFFFF"/>
              </a:solidFill>
              <a:latin typeface="Trebuchet MS" panose="020B0603020202020204" pitchFamily="34" charset="0"/>
            </a:endParaRPr>
          </a:p>
          <a:p>
            <a:pPr marL="742950" lvl="1" indent="-285750">
              <a:spcBef>
                <a:spcPct val="20000"/>
              </a:spcBef>
              <a:buFont typeface="Arial" panose="020B0604020202020204" pitchFamily="34" charset="0"/>
              <a:buChar char="–"/>
            </a:pPr>
            <a:r>
              <a:rPr lang="zh-TW" altLang="en-US" sz="2800" kern="0" dirty="0">
                <a:solidFill>
                  <a:srgbClr val="FFFFFF"/>
                </a:solidFill>
                <a:latin typeface="華康儷中黑" panose="020B0509000000000000" pitchFamily="49" charset="-120"/>
                <a:ea typeface="華康儷中黑" panose="020B0509000000000000" pitchFamily="49" charset="-120"/>
              </a:rPr>
              <a:t>錄音、書籍、視頻、網上連結</a:t>
            </a:r>
            <a:endParaRPr lang="en-US" sz="2800" dirty="0">
              <a:solidFill>
                <a:srgbClr val="FFFFFF"/>
              </a:solidFill>
              <a:latin typeface="Trebuchet MS" panose="020B0603020202020204" pitchFamily="34" charset="0"/>
            </a:endParaRPr>
          </a:p>
        </p:txBody>
      </p:sp>
      <p:sp>
        <p:nvSpPr>
          <p:cNvPr id="6" name="Title 2"/>
          <p:cNvSpPr txBox="1">
            <a:spLocks/>
          </p:cNvSpPr>
          <p:nvPr/>
        </p:nvSpPr>
        <p:spPr>
          <a:xfrm>
            <a:off x="381000" y="457200"/>
            <a:ext cx="8229600"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r>
              <a:rPr lang="zh-TW" altLang="en-US" sz="3400" kern="0" dirty="0" smtClean="0">
                <a:solidFill>
                  <a:srgbClr val="FFFFFF"/>
                </a:solidFill>
                <a:latin typeface="華康儷中黑" panose="020B0509000000000000" pitchFamily="49" charset="-120"/>
                <a:ea typeface="華康儷中黑" panose="020B0509000000000000" pitchFamily="49" charset="-120"/>
              </a:rPr>
              <a:t>如果這不是一個活動，把它視為一個工具</a:t>
            </a:r>
            <a:endParaRPr lang="en-US" sz="3400" kern="0" dirty="0">
              <a:solidFill>
                <a:srgbClr val="FFFFFF"/>
              </a:solidFill>
              <a:latin typeface="華康儷中黑" panose="020B0509000000000000" pitchFamily="49" charset="-120"/>
              <a:ea typeface="華康儷中黑" panose="020B0509000000000000" pitchFamily="49" charset="-120"/>
            </a:endParaRPr>
          </a:p>
        </p:txBody>
      </p:sp>
    </p:spTree>
    <p:extLst>
      <p:ext uri="{BB962C8B-B14F-4D97-AF65-F5344CB8AC3E}">
        <p14:creationId xmlns:p14="http://schemas.microsoft.com/office/powerpoint/2010/main" val="43689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19600" y="609600"/>
            <a:ext cx="4648200" cy="1143000"/>
          </a:xfrm>
        </p:spPr>
        <p:txBody>
          <a:bodyPr>
            <a:normAutofit/>
          </a:bodyPr>
          <a:lstStyle/>
          <a:p>
            <a:pPr algn="l"/>
            <a:r>
              <a:rPr lang="en-US" sz="2600" dirty="0" smtClean="0">
                <a:solidFill>
                  <a:schemeClr val="accent1">
                    <a:lumMod val="75000"/>
                  </a:schemeClr>
                </a:solidFill>
              </a:rPr>
              <a:t>Identify Your Favorite Tools</a:t>
            </a:r>
            <a:endParaRPr lang="en-US" sz="2600" dirty="0">
              <a:solidFill>
                <a:schemeClr val="accent1">
                  <a:lumMod val="75000"/>
                </a:schemeClr>
              </a:solidFill>
            </a:endParaRPr>
          </a:p>
        </p:txBody>
      </p:sp>
      <p:sp>
        <p:nvSpPr>
          <p:cNvPr id="4" name="Content Placeholder 3"/>
          <p:cNvSpPr>
            <a:spLocks noGrp="1"/>
          </p:cNvSpPr>
          <p:nvPr>
            <p:ph idx="1"/>
          </p:nvPr>
        </p:nvSpPr>
        <p:spPr>
          <a:xfrm>
            <a:off x="4419600" y="1600201"/>
            <a:ext cx="4267200" cy="4648199"/>
          </a:xfrm>
        </p:spPr>
        <p:txBody>
          <a:bodyPr>
            <a:normAutofit/>
          </a:bodyPr>
          <a:lstStyle/>
          <a:p>
            <a:pPr>
              <a:spcBef>
                <a:spcPts val="600"/>
              </a:spcBef>
            </a:pPr>
            <a:r>
              <a:rPr lang="en-US" sz="2000" dirty="0" smtClean="0"/>
              <a:t>Annual Global Report</a:t>
            </a:r>
          </a:p>
          <a:p>
            <a:pPr>
              <a:spcBef>
                <a:spcPts val="600"/>
              </a:spcBef>
            </a:pPr>
            <a:r>
              <a:rPr lang="en-US" sz="2000" dirty="0" smtClean="0"/>
              <a:t>meetON.com</a:t>
            </a:r>
          </a:p>
          <a:p>
            <a:pPr>
              <a:spcBef>
                <a:spcPts val="600"/>
              </a:spcBef>
            </a:pPr>
            <a:r>
              <a:rPr lang="en-US" sz="2000" dirty="0" smtClean="0"/>
              <a:t>About ma PDF and UFMS Download</a:t>
            </a:r>
          </a:p>
          <a:p>
            <a:pPr>
              <a:spcBef>
                <a:spcPts val="600"/>
              </a:spcBef>
            </a:pPr>
            <a:r>
              <a:rPr lang="en-US" sz="2000" dirty="0" smtClean="0"/>
              <a:t>Motives.com.hk</a:t>
            </a:r>
          </a:p>
          <a:p>
            <a:pPr>
              <a:spcBef>
                <a:spcPts val="600"/>
              </a:spcBef>
            </a:pPr>
            <a:r>
              <a:rPr lang="en-US" sz="2000" dirty="0" smtClean="0"/>
              <a:t>HK.SHOP.COM</a:t>
            </a:r>
          </a:p>
          <a:p>
            <a:pPr>
              <a:spcBef>
                <a:spcPts val="600"/>
              </a:spcBef>
            </a:pPr>
            <a:r>
              <a:rPr lang="en-US" sz="2000" dirty="0" smtClean="0"/>
              <a:t>Getting Started Guide</a:t>
            </a:r>
          </a:p>
          <a:p>
            <a:pPr>
              <a:spcBef>
                <a:spcPts val="600"/>
              </a:spcBef>
            </a:pPr>
            <a:r>
              <a:rPr lang="en-US" sz="2000" dirty="0" smtClean="0"/>
              <a:t>Instagram – (Motives</a:t>
            </a:r>
            <a:r>
              <a:rPr lang="en-US" sz="2000" baseline="30000" dirty="0" smtClean="0"/>
              <a:t>®</a:t>
            </a:r>
            <a:r>
              <a:rPr lang="en-US" sz="2000" dirty="0" smtClean="0"/>
              <a:t>, TLS</a:t>
            </a:r>
            <a:r>
              <a:rPr lang="en-US" sz="2000" baseline="30000" dirty="0" smtClean="0"/>
              <a:t>®</a:t>
            </a:r>
            <a:r>
              <a:rPr lang="en-US" sz="2000" dirty="0" smtClean="0"/>
              <a:t>)</a:t>
            </a:r>
          </a:p>
          <a:p>
            <a:pPr>
              <a:spcBef>
                <a:spcPts val="600"/>
              </a:spcBef>
            </a:pPr>
            <a:r>
              <a:rPr lang="en-US" sz="2000" dirty="0" smtClean="0"/>
              <a:t>Product Fliers</a:t>
            </a:r>
          </a:p>
          <a:p>
            <a:pPr>
              <a:spcBef>
                <a:spcPts val="600"/>
              </a:spcBef>
            </a:pPr>
            <a:r>
              <a:rPr lang="en-US" sz="2000" dirty="0" smtClean="0"/>
              <a:t>GLOBAL.SHOP.COM</a:t>
            </a:r>
          </a:p>
        </p:txBody>
      </p:sp>
      <p:sp>
        <p:nvSpPr>
          <p:cNvPr id="5" name="Rectangle 4"/>
          <p:cNvSpPr/>
          <p:nvPr/>
        </p:nvSpPr>
        <p:spPr>
          <a:xfrm>
            <a:off x="0" y="-60960"/>
            <a:ext cx="9144000" cy="594360"/>
          </a:xfrm>
          <a:prstGeom prst="rect">
            <a:avLst/>
          </a:prstGeom>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3200" dirty="0">
              <a:solidFill>
                <a:prstClr val="white"/>
              </a:solidFill>
              <a:effectLst>
                <a:outerShdw blurRad="38100" dist="38100" dir="2700000" algn="tl">
                  <a:srgbClr val="000000">
                    <a:alpha val="43137"/>
                  </a:srgbClr>
                </a:outerShdw>
              </a:effectLst>
              <a:latin typeface="Trebuchet MS" panose="020B0603020202020204" pitchFamily="34" charset="0"/>
            </a:endParaRPr>
          </a:p>
        </p:txBody>
      </p:sp>
      <p:sp>
        <p:nvSpPr>
          <p:cNvPr id="2" name="Slide Number Placeholder 1"/>
          <p:cNvSpPr>
            <a:spLocks noGrp="1"/>
          </p:cNvSpPr>
          <p:nvPr>
            <p:ph type="sldNum" sz="quarter" idx="12"/>
          </p:nvPr>
        </p:nvSpPr>
        <p:spPr/>
        <p:txBody>
          <a:bodyPr/>
          <a:lstStyle/>
          <a:p>
            <a:fld id="{5D94061F-B94A-4BA8-9D9E-D0D9FB5F4E14}" type="slidenum">
              <a:rPr lang="en-US" smtClean="0">
                <a:solidFill>
                  <a:prstClr val="black">
                    <a:tint val="75000"/>
                  </a:prstClr>
                </a:solidFill>
              </a:rPr>
              <a:pPr/>
              <a:t>13</a:t>
            </a:fld>
            <a:endParaRPr lang="en-US" dirty="0">
              <a:solidFill>
                <a:prstClr val="black">
                  <a:tint val="75000"/>
                </a:prstClr>
              </a:solidFill>
            </a:endParaRPr>
          </a:p>
        </p:txBody>
      </p:sp>
      <p:sp>
        <p:nvSpPr>
          <p:cNvPr id="6" name="Title 2"/>
          <p:cNvSpPr txBox="1">
            <a:spLocks/>
          </p:cNvSpPr>
          <p:nvPr/>
        </p:nvSpPr>
        <p:spPr>
          <a:xfrm>
            <a:off x="381000" y="609600"/>
            <a:ext cx="4648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a:lstStyle>
          <a:p>
            <a:pPr algn="l"/>
            <a:r>
              <a:rPr lang="zh-TW" altLang="en-US" sz="3200" dirty="0" smtClean="0">
                <a:solidFill>
                  <a:srgbClr val="4F81BD">
                    <a:lumMod val="75000"/>
                  </a:srgbClr>
                </a:solidFill>
                <a:latin typeface="華康儷中黑" panose="020B0509000000000000" pitchFamily="49" charset="-120"/>
                <a:ea typeface="華康儷中黑" panose="020B0509000000000000" pitchFamily="49" charset="-120"/>
              </a:rPr>
              <a:t>選用你喜歡的工具</a:t>
            </a:r>
            <a:endParaRPr lang="en-US" sz="3200" dirty="0">
              <a:solidFill>
                <a:srgbClr val="4F81BD">
                  <a:lumMod val="75000"/>
                </a:srgbClr>
              </a:solidFill>
              <a:latin typeface="華康儷中黑" panose="020B0509000000000000" pitchFamily="49" charset="-120"/>
              <a:ea typeface="華康儷中黑" panose="020B0509000000000000" pitchFamily="49" charset="-120"/>
            </a:endParaRPr>
          </a:p>
        </p:txBody>
      </p:sp>
      <p:sp>
        <p:nvSpPr>
          <p:cNvPr id="7" name="Content Placeholder 3"/>
          <p:cNvSpPr txBox="1">
            <a:spLocks/>
          </p:cNvSpPr>
          <p:nvPr/>
        </p:nvSpPr>
        <p:spPr>
          <a:xfrm>
            <a:off x="457200" y="1600201"/>
            <a:ext cx="4191000" cy="4648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00"/>
              </a:spcBef>
            </a:pPr>
            <a:r>
              <a:rPr lang="zh-TW" altLang="en-US" sz="2000" dirty="0" smtClean="0">
                <a:solidFill>
                  <a:prstClr val="black"/>
                </a:solidFill>
                <a:latin typeface="華康儷中黑" panose="020B0509000000000000" pitchFamily="49" charset="-120"/>
                <a:ea typeface="華康儷中黑" panose="020B0509000000000000" pitchFamily="49" charset="-120"/>
              </a:rPr>
              <a:t>年報</a:t>
            </a:r>
            <a:endParaRPr lang="en-US" altLang="zh-TW" sz="2000" dirty="0" smtClean="0">
              <a:solidFill>
                <a:prstClr val="black"/>
              </a:solidFill>
              <a:latin typeface="華康儷中黑" panose="020B0509000000000000" pitchFamily="49" charset="-120"/>
              <a:ea typeface="華康儷中黑" panose="020B0509000000000000" pitchFamily="49" charset="-120"/>
            </a:endParaRPr>
          </a:p>
          <a:p>
            <a:pPr>
              <a:spcBef>
                <a:spcPts val="600"/>
              </a:spcBef>
            </a:pPr>
            <a:r>
              <a:rPr lang="en-US" sz="2000" dirty="0" smtClean="0">
                <a:solidFill>
                  <a:prstClr val="black"/>
                </a:solidFill>
              </a:rPr>
              <a:t>meetON.com</a:t>
            </a:r>
          </a:p>
          <a:p>
            <a:pPr>
              <a:spcBef>
                <a:spcPts val="600"/>
              </a:spcBef>
            </a:pPr>
            <a:r>
              <a:rPr lang="zh-TW" altLang="en-US" sz="2000" dirty="0">
                <a:solidFill>
                  <a:prstClr val="black"/>
                </a:solidFill>
                <a:ea typeface="華康儷中黑" panose="020B0509000000000000" pitchFamily="49" charset="-120"/>
              </a:rPr>
              <a:t>有關美安集團電子檔案和下載</a:t>
            </a:r>
            <a:r>
              <a:rPr lang="en-US" altLang="zh-TW" sz="2000" dirty="0">
                <a:solidFill>
                  <a:prstClr val="black"/>
                </a:solidFill>
                <a:ea typeface="華康儷中黑" panose="020B0509000000000000" pitchFamily="49" charset="-120"/>
              </a:rPr>
              <a:t>UFMS</a:t>
            </a:r>
            <a:r>
              <a:rPr lang="zh-TW" altLang="en-US" sz="2000" dirty="0">
                <a:solidFill>
                  <a:prstClr val="black"/>
                </a:solidFill>
                <a:ea typeface="華康儷中黑" panose="020B0509000000000000" pitchFamily="49" charset="-120"/>
              </a:rPr>
              <a:t>內的檔案</a:t>
            </a:r>
            <a:endParaRPr lang="en-US" altLang="zh-TW" sz="2000" dirty="0">
              <a:solidFill>
                <a:prstClr val="black"/>
              </a:solidFill>
              <a:ea typeface="華康儷中黑" panose="020B0509000000000000" pitchFamily="49" charset="-120"/>
            </a:endParaRPr>
          </a:p>
          <a:p>
            <a:pPr>
              <a:spcBef>
                <a:spcPts val="600"/>
              </a:spcBef>
            </a:pPr>
            <a:r>
              <a:rPr lang="en-US" sz="2000" dirty="0" smtClean="0">
                <a:solidFill>
                  <a:prstClr val="black"/>
                </a:solidFill>
              </a:rPr>
              <a:t>Motives.com.hk</a:t>
            </a:r>
          </a:p>
          <a:p>
            <a:pPr>
              <a:spcBef>
                <a:spcPts val="600"/>
              </a:spcBef>
            </a:pPr>
            <a:r>
              <a:rPr lang="en-US" sz="2000" dirty="0" smtClean="0">
                <a:solidFill>
                  <a:prstClr val="black"/>
                </a:solidFill>
              </a:rPr>
              <a:t>HK.SHOP.COM</a:t>
            </a:r>
            <a:r>
              <a:rPr lang="zh-TW" altLang="en-US" sz="2000" dirty="0" smtClean="0">
                <a:solidFill>
                  <a:prstClr val="black"/>
                </a:solidFill>
                <a:latin typeface="華康儷中黑" panose="020B0509000000000000" pitchFamily="49" charset="-120"/>
                <a:ea typeface="華康儷中黑" panose="020B0509000000000000" pitchFamily="49" charset="-120"/>
              </a:rPr>
              <a:t>入</a:t>
            </a:r>
            <a:r>
              <a:rPr lang="zh-TW" altLang="en-US" sz="2000" dirty="0">
                <a:solidFill>
                  <a:prstClr val="black"/>
                </a:solidFill>
                <a:latin typeface="華康儷中黑" panose="020B0509000000000000" pitchFamily="49" charset="-120"/>
                <a:ea typeface="華康儷中黑" panose="020B0509000000000000" pitchFamily="49" charset="-120"/>
              </a:rPr>
              <a:t>門網站</a:t>
            </a:r>
            <a:endParaRPr lang="en-US" sz="2000" dirty="0">
              <a:solidFill>
                <a:prstClr val="black"/>
              </a:solidFill>
              <a:latin typeface="華康儷中黑" panose="020B0509000000000000" pitchFamily="49" charset="-120"/>
              <a:ea typeface="華康儷中黑" panose="020B0509000000000000" pitchFamily="49" charset="-120"/>
            </a:endParaRPr>
          </a:p>
          <a:p>
            <a:pPr>
              <a:spcBef>
                <a:spcPts val="600"/>
              </a:spcBef>
            </a:pPr>
            <a:r>
              <a:rPr lang="zh-TW" altLang="en-US" sz="2000" dirty="0" smtClean="0">
                <a:solidFill>
                  <a:prstClr val="black"/>
                </a:solidFill>
                <a:latin typeface="華康儷中黑" panose="020B0509000000000000" pitchFamily="49" charset="-120"/>
                <a:ea typeface="華康儷中黑" panose="020B0509000000000000" pitchFamily="49" charset="-120"/>
              </a:rPr>
              <a:t>起步指南</a:t>
            </a:r>
            <a:endParaRPr lang="en-US" sz="2000" dirty="0" smtClean="0">
              <a:solidFill>
                <a:prstClr val="black"/>
              </a:solidFill>
            </a:endParaRPr>
          </a:p>
          <a:p>
            <a:pPr>
              <a:spcBef>
                <a:spcPts val="600"/>
              </a:spcBef>
            </a:pPr>
            <a:r>
              <a:rPr lang="en-US" sz="2000" dirty="0" smtClean="0">
                <a:solidFill>
                  <a:prstClr val="black"/>
                </a:solidFill>
              </a:rPr>
              <a:t>Instagram – (Motives</a:t>
            </a:r>
            <a:r>
              <a:rPr lang="en-US" sz="2000" baseline="30000" dirty="0" smtClean="0">
                <a:solidFill>
                  <a:prstClr val="black"/>
                </a:solidFill>
              </a:rPr>
              <a:t>®</a:t>
            </a:r>
            <a:r>
              <a:rPr lang="en-US" sz="2000" dirty="0" smtClean="0">
                <a:solidFill>
                  <a:prstClr val="black"/>
                </a:solidFill>
              </a:rPr>
              <a:t>, TLS</a:t>
            </a:r>
            <a:r>
              <a:rPr lang="en-US" sz="2000" baseline="30000" dirty="0" smtClean="0">
                <a:solidFill>
                  <a:prstClr val="black"/>
                </a:solidFill>
              </a:rPr>
              <a:t>®</a:t>
            </a:r>
            <a:r>
              <a:rPr lang="en-US" sz="2000" dirty="0" smtClean="0">
                <a:solidFill>
                  <a:prstClr val="black"/>
                </a:solidFill>
              </a:rPr>
              <a:t>)</a:t>
            </a:r>
          </a:p>
          <a:p>
            <a:pPr>
              <a:spcBef>
                <a:spcPts val="600"/>
              </a:spcBef>
            </a:pPr>
            <a:r>
              <a:rPr lang="zh-TW" altLang="en-US" sz="2000" dirty="0" smtClean="0">
                <a:solidFill>
                  <a:prstClr val="black"/>
                </a:solidFill>
                <a:latin typeface="華康儷中黑" panose="020B0509000000000000" pitchFamily="49" charset="-120"/>
                <a:ea typeface="華康儷中黑" panose="020B0509000000000000" pitchFamily="49" charset="-120"/>
              </a:rPr>
              <a:t>產品單張</a:t>
            </a:r>
            <a:endParaRPr lang="en-US" sz="2000" dirty="0" smtClean="0">
              <a:solidFill>
                <a:prstClr val="black"/>
              </a:solidFill>
            </a:endParaRPr>
          </a:p>
          <a:p>
            <a:pPr>
              <a:spcBef>
                <a:spcPts val="600"/>
              </a:spcBef>
            </a:pPr>
            <a:r>
              <a:rPr lang="en-US" sz="2000" dirty="0" smtClean="0">
                <a:solidFill>
                  <a:prstClr val="black"/>
                </a:solidFill>
              </a:rPr>
              <a:t>GLOBAL.SHOP.COM</a:t>
            </a:r>
          </a:p>
        </p:txBody>
      </p:sp>
    </p:spTree>
    <p:extLst>
      <p:ext uri="{BB962C8B-B14F-4D97-AF65-F5344CB8AC3E}">
        <p14:creationId xmlns:p14="http://schemas.microsoft.com/office/powerpoint/2010/main" val="1432573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33400" y="3276600"/>
            <a:ext cx="5562600" cy="1143000"/>
          </a:xfrm>
        </p:spPr>
        <p:txBody>
          <a:bodyPr>
            <a:normAutofit/>
          </a:bodyPr>
          <a:lstStyle/>
          <a:p>
            <a:pPr algn="l"/>
            <a:r>
              <a:rPr lang="en-US" sz="2400" dirty="0" smtClean="0">
                <a:solidFill>
                  <a:schemeClr val="bg1"/>
                </a:solidFill>
              </a:rPr>
              <a:t>TIPS: To invite a Prospect to an event or review a tool</a:t>
            </a:r>
            <a:endParaRPr lang="en-US" sz="2400" dirty="0">
              <a:solidFill>
                <a:schemeClr val="bg1"/>
              </a:solidFill>
            </a:endParaRPr>
          </a:p>
        </p:txBody>
      </p:sp>
      <p:sp>
        <p:nvSpPr>
          <p:cNvPr id="4" name="Content Placeholder 3"/>
          <p:cNvSpPr>
            <a:spLocks noGrp="1"/>
          </p:cNvSpPr>
          <p:nvPr>
            <p:ph idx="1"/>
          </p:nvPr>
        </p:nvSpPr>
        <p:spPr>
          <a:xfrm>
            <a:off x="533400" y="4267200"/>
            <a:ext cx="5867400" cy="2286000"/>
          </a:xfrm>
        </p:spPr>
        <p:txBody>
          <a:bodyPr>
            <a:normAutofit/>
          </a:bodyPr>
          <a:lstStyle/>
          <a:p>
            <a:pPr marL="514350" indent="-514350">
              <a:buFont typeface="+mj-lt"/>
              <a:buAutoNum type="arabicPeriod"/>
            </a:pPr>
            <a:r>
              <a:rPr lang="en-US" sz="2000" dirty="0" smtClean="0">
                <a:solidFill>
                  <a:schemeClr val="accent6">
                    <a:lumMod val="40000"/>
                    <a:lumOff val="60000"/>
                  </a:schemeClr>
                </a:solidFill>
              </a:rPr>
              <a:t>Be yourself</a:t>
            </a:r>
          </a:p>
          <a:p>
            <a:pPr marL="514350" indent="-514350">
              <a:buFont typeface="+mj-lt"/>
              <a:buAutoNum type="arabicPeriod"/>
            </a:pPr>
            <a:r>
              <a:rPr lang="en-US" sz="2000" dirty="0" smtClean="0">
                <a:solidFill>
                  <a:schemeClr val="accent6">
                    <a:lumMod val="40000"/>
                    <a:lumOff val="60000"/>
                  </a:schemeClr>
                </a:solidFill>
              </a:rPr>
              <a:t>Emotionally detach yourself from the process</a:t>
            </a:r>
          </a:p>
          <a:p>
            <a:pPr marL="514350" indent="-514350">
              <a:buFont typeface="+mj-lt"/>
              <a:buAutoNum type="arabicPeriod"/>
            </a:pPr>
            <a:r>
              <a:rPr lang="en-US" sz="2000" dirty="0" smtClean="0">
                <a:solidFill>
                  <a:schemeClr val="accent6">
                    <a:lumMod val="40000"/>
                    <a:lumOff val="60000"/>
                  </a:schemeClr>
                </a:solidFill>
              </a:rPr>
              <a:t>Bring some passion “Enthusiasm is contagious”</a:t>
            </a:r>
          </a:p>
          <a:p>
            <a:pPr marL="514350" indent="-514350">
              <a:buFont typeface="+mj-lt"/>
              <a:buAutoNum type="arabicPeriod"/>
            </a:pPr>
            <a:r>
              <a:rPr lang="en-US" sz="2000" dirty="0" smtClean="0">
                <a:solidFill>
                  <a:schemeClr val="accent6">
                    <a:lumMod val="40000"/>
                    <a:lumOff val="60000"/>
                  </a:schemeClr>
                </a:solidFill>
              </a:rPr>
              <a:t>Keep your posture “Decide to be a success”</a:t>
            </a:r>
            <a:endParaRPr lang="en-US" sz="2000" dirty="0">
              <a:solidFill>
                <a:schemeClr val="accent6">
                  <a:lumMod val="40000"/>
                  <a:lumOff val="60000"/>
                </a:schemeClr>
              </a:solidFill>
            </a:endParaRPr>
          </a:p>
        </p:txBody>
      </p:sp>
      <p:sp>
        <p:nvSpPr>
          <p:cNvPr id="2" name="Slide Number Placeholder 1"/>
          <p:cNvSpPr>
            <a:spLocks noGrp="1"/>
          </p:cNvSpPr>
          <p:nvPr>
            <p:ph type="sldNum" sz="quarter" idx="12"/>
          </p:nvPr>
        </p:nvSpPr>
        <p:spPr/>
        <p:txBody>
          <a:bodyPr/>
          <a:lstStyle/>
          <a:p>
            <a:fld id="{5D94061F-B94A-4BA8-9D9E-D0D9FB5F4E14}" type="slidenum">
              <a:rPr lang="en-US" smtClean="0">
                <a:solidFill>
                  <a:prstClr val="black">
                    <a:tint val="75000"/>
                  </a:prstClr>
                </a:solidFill>
              </a:rPr>
              <a:pPr/>
              <a:t>14</a:t>
            </a:fld>
            <a:endParaRPr lang="en-US" dirty="0">
              <a:solidFill>
                <a:prstClr val="black">
                  <a:tint val="75000"/>
                </a:prstClr>
              </a:solidFill>
            </a:endParaRPr>
          </a:p>
        </p:txBody>
      </p:sp>
      <p:sp>
        <p:nvSpPr>
          <p:cNvPr id="5" name="Title 2"/>
          <p:cNvSpPr txBox="1">
            <a:spLocks/>
          </p:cNvSpPr>
          <p:nvPr/>
        </p:nvSpPr>
        <p:spPr>
          <a:xfrm>
            <a:off x="524933" y="152400"/>
            <a:ext cx="8009467"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a:lstStyle>
          <a:p>
            <a:pPr algn="l"/>
            <a:r>
              <a:rPr lang="zh-TW" altLang="en-US" sz="3200" dirty="0">
                <a:solidFill>
                  <a:prstClr val="white"/>
                </a:solidFill>
                <a:latin typeface="華康儷中黑" panose="020B0509000000000000" pitchFamily="49" charset="-120"/>
                <a:ea typeface="華康儷中黑" panose="020B0509000000000000" pitchFamily="49" charset="-120"/>
              </a:rPr>
              <a:t>提示：邀</a:t>
            </a:r>
            <a:r>
              <a:rPr lang="zh-TW" altLang="en-US" sz="3200" dirty="0" smtClean="0">
                <a:solidFill>
                  <a:prstClr val="white"/>
                </a:solidFill>
                <a:latin typeface="華康儷中黑" panose="020B0509000000000000" pitchFamily="49" charset="-120"/>
                <a:ea typeface="華康儷中黑" panose="020B0509000000000000" pitchFamily="49" charset="-120"/>
              </a:rPr>
              <a:t>約潛</a:t>
            </a:r>
            <a:r>
              <a:rPr lang="zh-TW" altLang="en-US" sz="3200" dirty="0">
                <a:solidFill>
                  <a:prstClr val="white"/>
                </a:solidFill>
                <a:latin typeface="華康儷中黑" panose="020B0509000000000000" pitchFamily="49" charset="-120"/>
                <a:ea typeface="華康儷中黑" panose="020B0509000000000000" pitchFamily="49" charset="-120"/>
              </a:rPr>
              <a:t>在夥</a:t>
            </a:r>
            <a:r>
              <a:rPr lang="zh-TW" altLang="en-US" sz="3200" dirty="0" smtClean="0">
                <a:solidFill>
                  <a:prstClr val="white"/>
                </a:solidFill>
                <a:latin typeface="華康儷中黑" panose="020B0509000000000000" pitchFamily="49" charset="-120"/>
                <a:ea typeface="華康儷中黑" panose="020B0509000000000000" pitchFamily="49" charset="-120"/>
              </a:rPr>
              <a:t>伴出席活動或了解工具</a:t>
            </a:r>
            <a:endParaRPr lang="en-US" sz="3200" dirty="0">
              <a:solidFill>
                <a:prstClr val="white"/>
              </a:solidFill>
            </a:endParaRPr>
          </a:p>
        </p:txBody>
      </p:sp>
      <p:sp>
        <p:nvSpPr>
          <p:cNvPr id="6" name="Content Placeholder 3"/>
          <p:cNvSpPr txBox="1">
            <a:spLocks/>
          </p:cNvSpPr>
          <p:nvPr/>
        </p:nvSpPr>
        <p:spPr>
          <a:xfrm>
            <a:off x="524932" y="1066800"/>
            <a:ext cx="8009467" cy="198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zh-TW" altLang="en-US" sz="2400" dirty="0" smtClean="0">
                <a:solidFill>
                  <a:srgbClr val="F79646">
                    <a:lumMod val="40000"/>
                    <a:lumOff val="60000"/>
                  </a:srgbClr>
                </a:solidFill>
                <a:ea typeface="華康儷中黑" panose="020B0509000000000000" pitchFamily="49" charset="-120"/>
              </a:rPr>
              <a:t>做回自己</a:t>
            </a:r>
            <a:endParaRPr lang="en-US" altLang="zh-TW" sz="2400" dirty="0" smtClean="0">
              <a:solidFill>
                <a:srgbClr val="F79646">
                  <a:lumMod val="40000"/>
                  <a:lumOff val="60000"/>
                </a:srgbClr>
              </a:solidFill>
              <a:ea typeface="華康儷中黑" panose="020B0509000000000000" pitchFamily="49" charset="-120"/>
            </a:endParaRPr>
          </a:p>
          <a:p>
            <a:pPr marL="514350" indent="-514350">
              <a:buFont typeface="+mj-lt"/>
              <a:buAutoNum type="arabicPeriod"/>
            </a:pPr>
            <a:r>
              <a:rPr lang="zh-TW" altLang="en-US" sz="2400" dirty="0" smtClean="0">
                <a:solidFill>
                  <a:srgbClr val="F79646">
                    <a:lumMod val="40000"/>
                    <a:lumOff val="60000"/>
                  </a:srgbClr>
                </a:solidFill>
                <a:ea typeface="華康儷中黑" panose="020B0509000000000000" pitchFamily="49" charset="-120"/>
              </a:rPr>
              <a:t>過</a:t>
            </a:r>
            <a:r>
              <a:rPr lang="zh-TW" altLang="en-US" sz="2400" dirty="0">
                <a:solidFill>
                  <a:srgbClr val="F79646">
                    <a:lumMod val="40000"/>
                    <a:lumOff val="60000"/>
                  </a:srgbClr>
                </a:solidFill>
                <a:ea typeface="華康儷中黑" panose="020B0509000000000000" pitchFamily="49" charset="-120"/>
              </a:rPr>
              <a:t>程</a:t>
            </a:r>
            <a:r>
              <a:rPr lang="zh-TW" altLang="en-US" sz="2400" dirty="0" smtClean="0">
                <a:solidFill>
                  <a:srgbClr val="F79646">
                    <a:lumMod val="40000"/>
                    <a:lumOff val="60000"/>
                  </a:srgbClr>
                </a:solidFill>
                <a:ea typeface="華康儷中黑" panose="020B0509000000000000" pitchFamily="49" charset="-120"/>
              </a:rPr>
              <a:t>中把自</a:t>
            </a:r>
            <a:r>
              <a:rPr lang="zh-TW" altLang="en-US" sz="2400" dirty="0">
                <a:solidFill>
                  <a:srgbClr val="F79646">
                    <a:lumMod val="40000"/>
                    <a:lumOff val="60000"/>
                  </a:srgbClr>
                </a:solidFill>
                <a:ea typeface="華康儷中黑" panose="020B0509000000000000" pitchFamily="49" charset="-120"/>
              </a:rPr>
              <a:t>己的情</a:t>
            </a:r>
            <a:r>
              <a:rPr lang="zh-TW" altLang="en-US" sz="2400" dirty="0" smtClean="0">
                <a:solidFill>
                  <a:srgbClr val="F79646">
                    <a:lumMod val="40000"/>
                    <a:lumOff val="60000"/>
                  </a:srgbClr>
                </a:solidFill>
                <a:ea typeface="華康儷中黑" panose="020B0509000000000000" pitchFamily="49" charset="-120"/>
              </a:rPr>
              <a:t>感</a:t>
            </a:r>
            <a:r>
              <a:rPr lang="zh-TW" altLang="en-US" sz="2400" dirty="0">
                <a:solidFill>
                  <a:srgbClr val="F79646">
                    <a:lumMod val="40000"/>
                    <a:lumOff val="60000"/>
                  </a:srgbClr>
                </a:solidFill>
                <a:ea typeface="華康儷中黑" panose="020B0509000000000000" pitchFamily="49" charset="-120"/>
              </a:rPr>
              <a:t>抽離</a:t>
            </a:r>
            <a:endParaRPr lang="en-US" altLang="zh-TW" sz="2400" dirty="0" smtClean="0">
              <a:solidFill>
                <a:srgbClr val="F79646">
                  <a:lumMod val="40000"/>
                  <a:lumOff val="60000"/>
                </a:srgbClr>
              </a:solidFill>
              <a:ea typeface="華康儷中黑" panose="020B0509000000000000" pitchFamily="49" charset="-120"/>
            </a:endParaRPr>
          </a:p>
          <a:p>
            <a:pPr marL="514350" indent="-514350">
              <a:buFont typeface="+mj-lt"/>
              <a:buAutoNum type="arabicPeriod"/>
            </a:pPr>
            <a:r>
              <a:rPr lang="zh-TW" altLang="en-US" sz="2400" dirty="0" smtClean="0">
                <a:solidFill>
                  <a:srgbClr val="F79646">
                    <a:lumMod val="40000"/>
                    <a:lumOff val="60000"/>
                  </a:srgbClr>
                </a:solidFill>
                <a:ea typeface="華康儷中黑" panose="020B0509000000000000" pitchFamily="49" charset="-120"/>
              </a:rPr>
              <a:t>表現你的</a:t>
            </a:r>
            <a:r>
              <a:rPr lang="zh-TW" altLang="en-US" sz="2400" dirty="0">
                <a:solidFill>
                  <a:srgbClr val="F79646">
                    <a:lumMod val="40000"/>
                    <a:lumOff val="60000"/>
                  </a:srgbClr>
                </a:solidFill>
                <a:ea typeface="華康儷中黑" panose="020B0509000000000000" pitchFamily="49" charset="-120"/>
              </a:rPr>
              <a:t>熱</a:t>
            </a:r>
            <a:r>
              <a:rPr lang="zh-TW" altLang="en-US" sz="2400" dirty="0" smtClean="0">
                <a:solidFill>
                  <a:srgbClr val="F79646">
                    <a:lumMod val="40000"/>
                    <a:lumOff val="60000"/>
                  </a:srgbClr>
                </a:solidFill>
                <a:ea typeface="華康儷中黑" panose="020B0509000000000000" pitchFamily="49" charset="-120"/>
              </a:rPr>
              <a:t>情“熱情會互相感染”</a:t>
            </a:r>
            <a:endParaRPr lang="en-US" altLang="zh-TW" sz="2400" dirty="0" smtClean="0">
              <a:solidFill>
                <a:srgbClr val="F79646">
                  <a:lumMod val="40000"/>
                  <a:lumOff val="60000"/>
                </a:srgbClr>
              </a:solidFill>
            </a:endParaRPr>
          </a:p>
          <a:p>
            <a:pPr marL="514350" indent="-514350">
              <a:buFont typeface="+mj-lt"/>
              <a:buAutoNum type="arabicPeriod"/>
            </a:pPr>
            <a:r>
              <a:rPr lang="zh-TW" altLang="en-US" sz="2400" dirty="0">
                <a:solidFill>
                  <a:srgbClr val="F79646">
                    <a:lumMod val="40000"/>
                    <a:lumOff val="60000"/>
                  </a:srgbClr>
                </a:solidFill>
                <a:ea typeface="華康儷中黑" panose="020B0509000000000000" pitchFamily="49" charset="-120"/>
              </a:rPr>
              <a:t>保</a:t>
            </a:r>
            <a:r>
              <a:rPr lang="zh-TW" altLang="en-US" sz="2400" dirty="0" smtClean="0">
                <a:solidFill>
                  <a:srgbClr val="F79646">
                    <a:lumMod val="40000"/>
                    <a:lumOff val="60000"/>
                  </a:srgbClr>
                </a:solidFill>
                <a:ea typeface="華康儷中黑" panose="020B0509000000000000" pitchFamily="49" charset="-120"/>
              </a:rPr>
              <a:t>持</a:t>
            </a:r>
            <a:r>
              <a:rPr lang="zh-TW" altLang="en-US" sz="2400" dirty="0">
                <a:solidFill>
                  <a:srgbClr val="F79646">
                    <a:lumMod val="40000"/>
                    <a:lumOff val="60000"/>
                  </a:srgbClr>
                </a:solidFill>
                <a:ea typeface="華康儷中黑" panose="020B0509000000000000" pitchFamily="49" charset="-120"/>
              </a:rPr>
              <a:t>“必定要成功”</a:t>
            </a:r>
            <a:r>
              <a:rPr lang="zh-TW" altLang="en-US" sz="2400" dirty="0" smtClean="0">
                <a:solidFill>
                  <a:srgbClr val="F79646">
                    <a:lumMod val="40000"/>
                    <a:lumOff val="60000"/>
                  </a:srgbClr>
                </a:solidFill>
                <a:ea typeface="華康儷中黑" panose="020B0509000000000000" pitchFamily="49" charset="-120"/>
              </a:rPr>
              <a:t>的氣勢</a:t>
            </a:r>
            <a:endParaRPr lang="en-US" sz="2400" dirty="0">
              <a:solidFill>
                <a:srgbClr val="F79646">
                  <a:lumMod val="40000"/>
                  <a:lumOff val="60000"/>
                </a:srgbClr>
              </a:solidFill>
            </a:endParaRPr>
          </a:p>
        </p:txBody>
      </p:sp>
    </p:spTree>
    <p:extLst>
      <p:ext uri="{BB962C8B-B14F-4D97-AF65-F5344CB8AC3E}">
        <p14:creationId xmlns:p14="http://schemas.microsoft.com/office/powerpoint/2010/main" val="433486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eanheritage.com/wp-content/uploads/2013/04/how.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33600" y="1295400"/>
            <a:ext cx="5388064" cy="4114800"/>
          </a:xfrm>
          <a:prstGeom prst="rect">
            <a:avLst/>
          </a:prstGeom>
          <a:noFill/>
          <a:effectLst>
            <a:reflection blurRad="6350" stA="52000" endA="300" endPos="35000" dir="5400000" sy="-100000" algn="bl" rotWithShape="0"/>
            <a:softEdge rad="6350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0" y="1066800"/>
            <a:ext cx="1819729" cy="1200329"/>
          </a:xfrm>
          <a:prstGeom prst="rect">
            <a:avLst/>
          </a:prstGeom>
          <a:noFill/>
        </p:spPr>
        <p:txBody>
          <a:bodyPr wrap="none" rtlCol="0">
            <a:spAutoFit/>
          </a:bodyPr>
          <a:lstStyle/>
          <a:p>
            <a:r>
              <a:rPr lang="en-US" sz="7200" dirty="0">
                <a:solidFill>
                  <a:srgbClr val="595959">
                    <a:lumMod val="50000"/>
                  </a:srgbClr>
                </a:solidFill>
                <a:latin typeface="Trebuchet MS" panose="020B0603020202020204" pitchFamily="34" charset="0"/>
              </a:rPr>
              <a:t>THE</a:t>
            </a:r>
          </a:p>
        </p:txBody>
      </p:sp>
      <p:sp>
        <p:nvSpPr>
          <p:cNvPr id="7" name="TextBox 6"/>
          <p:cNvSpPr txBox="1"/>
          <p:nvPr/>
        </p:nvSpPr>
        <p:spPr>
          <a:xfrm>
            <a:off x="4343400" y="5029200"/>
            <a:ext cx="4414478" cy="1200329"/>
          </a:xfrm>
          <a:prstGeom prst="rect">
            <a:avLst/>
          </a:prstGeom>
          <a:noFill/>
        </p:spPr>
        <p:txBody>
          <a:bodyPr wrap="none" rtlCol="0">
            <a:spAutoFit/>
          </a:bodyPr>
          <a:lstStyle/>
          <a:p>
            <a:pPr algn="r"/>
            <a:r>
              <a:rPr lang="en-US" sz="7200" b="1" dirty="0">
                <a:solidFill>
                  <a:srgbClr val="595959">
                    <a:lumMod val="50000"/>
                  </a:srgbClr>
                </a:solidFill>
                <a:latin typeface="Trebuchet MS" panose="020B0603020202020204" pitchFamily="34" charset="0"/>
              </a:rPr>
              <a:t>TO INVITE</a:t>
            </a:r>
          </a:p>
        </p:txBody>
      </p:sp>
      <p:sp>
        <p:nvSpPr>
          <p:cNvPr id="6" name="TextBox 5"/>
          <p:cNvSpPr txBox="1"/>
          <p:nvPr/>
        </p:nvSpPr>
        <p:spPr>
          <a:xfrm>
            <a:off x="2209800" y="279737"/>
            <a:ext cx="4801314" cy="1015663"/>
          </a:xfrm>
          <a:prstGeom prst="rect">
            <a:avLst/>
          </a:prstGeom>
          <a:noFill/>
        </p:spPr>
        <p:txBody>
          <a:bodyPr wrap="none" rtlCol="0">
            <a:spAutoFit/>
          </a:bodyPr>
          <a:lstStyle/>
          <a:p>
            <a:pPr algn="r"/>
            <a:r>
              <a:rPr lang="zh-TW" altLang="en-US" sz="6000" b="1" dirty="0">
                <a:solidFill>
                  <a:srgbClr val="C00000"/>
                </a:solidFill>
                <a:latin typeface="Trebuchet MS" panose="020B0603020202020204" pitchFamily="34" charset="0"/>
              </a:rPr>
              <a:t>怎樣</a:t>
            </a:r>
            <a:r>
              <a:rPr lang="zh-TW" altLang="en-US" sz="6000" b="1" dirty="0">
                <a:solidFill>
                  <a:srgbClr val="595959">
                    <a:lumMod val="50000"/>
                  </a:srgbClr>
                </a:solidFill>
                <a:latin typeface="Trebuchet MS" panose="020B0603020202020204" pitchFamily="34" charset="0"/>
              </a:rPr>
              <a:t>進行邀約</a:t>
            </a:r>
            <a:endParaRPr lang="en-US" sz="6000" b="1" dirty="0">
              <a:solidFill>
                <a:srgbClr val="595959">
                  <a:lumMod val="50000"/>
                </a:srgbClr>
              </a:solidFill>
              <a:latin typeface="Trebuchet MS" panose="020B0603020202020204" pitchFamily="34" charset="0"/>
            </a:endParaRPr>
          </a:p>
        </p:txBody>
      </p:sp>
    </p:spTree>
    <p:extLst>
      <p:ext uri="{BB962C8B-B14F-4D97-AF65-F5344CB8AC3E}">
        <p14:creationId xmlns:p14="http://schemas.microsoft.com/office/powerpoint/2010/main" val="12196389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6" descr="http://www.peer.ca/checkbox.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b="-569"/>
          <a:stretch/>
        </p:blipFill>
        <p:spPr bwMode="auto">
          <a:xfrm>
            <a:off x="-2" y="266700"/>
            <a:ext cx="4230258" cy="676656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3733800" y="3505200"/>
            <a:ext cx="5181600" cy="3352800"/>
          </a:xfrm>
          <a:noFill/>
        </p:spPr>
        <p:txBody>
          <a:bodyPr>
            <a:noAutofit/>
          </a:bodyPr>
          <a:lstStyle/>
          <a:p>
            <a:pPr marL="225425" indent="-225425">
              <a:spcBef>
                <a:spcPts val="0"/>
              </a:spcBef>
            </a:pPr>
            <a:r>
              <a:rPr lang="en-US" sz="1800" dirty="0" smtClean="0">
                <a:solidFill>
                  <a:srgbClr val="C00000"/>
                </a:solidFill>
              </a:rPr>
              <a:t>Be in a hurry</a:t>
            </a:r>
          </a:p>
          <a:p>
            <a:pPr marL="225425" indent="-225425">
              <a:spcBef>
                <a:spcPts val="0"/>
              </a:spcBef>
            </a:pPr>
            <a:r>
              <a:rPr lang="en-US" sz="1800" dirty="0" smtClean="0">
                <a:solidFill>
                  <a:srgbClr val="C00000"/>
                </a:solidFill>
              </a:rPr>
              <a:t>Compliment the Prospect</a:t>
            </a:r>
          </a:p>
          <a:p>
            <a:pPr marL="225425" indent="-225425">
              <a:spcBef>
                <a:spcPts val="0"/>
              </a:spcBef>
            </a:pPr>
            <a:r>
              <a:rPr lang="en-US" sz="1800" dirty="0" smtClean="0">
                <a:solidFill>
                  <a:srgbClr val="C00000"/>
                </a:solidFill>
              </a:rPr>
              <a:t>Make the invitation</a:t>
            </a:r>
          </a:p>
          <a:p>
            <a:pPr marL="225425" indent="-225425">
              <a:spcBef>
                <a:spcPts val="0"/>
              </a:spcBef>
            </a:pPr>
            <a:r>
              <a:rPr lang="en-US" sz="1800" dirty="0" smtClean="0">
                <a:solidFill>
                  <a:srgbClr val="C00000"/>
                </a:solidFill>
              </a:rPr>
              <a:t>If I...would you</a:t>
            </a:r>
          </a:p>
          <a:p>
            <a:pPr marL="225425" indent="-225425">
              <a:spcBef>
                <a:spcPts val="0"/>
              </a:spcBef>
            </a:pPr>
            <a:r>
              <a:rPr lang="en-US" sz="1800" dirty="0" smtClean="0">
                <a:solidFill>
                  <a:srgbClr val="C00000"/>
                </a:solidFill>
              </a:rPr>
              <a:t>Confirmation 1...get the time commitment</a:t>
            </a:r>
          </a:p>
          <a:p>
            <a:pPr marL="225425" indent="-225425">
              <a:spcBef>
                <a:spcPts val="0"/>
              </a:spcBef>
            </a:pPr>
            <a:r>
              <a:rPr lang="en-US" sz="1800" dirty="0" smtClean="0">
                <a:solidFill>
                  <a:srgbClr val="C00000"/>
                </a:solidFill>
              </a:rPr>
              <a:t>Confirmation 2...confirm the time commitment</a:t>
            </a:r>
          </a:p>
          <a:p>
            <a:pPr marL="225425" indent="-225425">
              <a:spcBef>
                <a:spcPts val="0"/>
              </a:spcBef>
            </a:pPr>
            <a:r>
              <a:rPr lang="en-US" sz="1800" dirty="0" smtClean="0">
                <a:solidFill>
                  <a:srgbClr val="C00000"/>
                </a:solidFill>
              </a:rPr>
              <a:t>Confirmation 3...schedule the next call, best time</a:t>
            </a:r>
          </a:p>
          <a:p>
            <a:pPr marL="225425" indent="-225425">
              <a:spcBef>
                <a:spcPts val="0"/>
              </a:spcBef>
            </a:pPr>
            <a:r>
              <a:rPr lang="en-US" sz="1800" dirty="0" smtClean="0">
                <a:solidFill>
                  <a:srgbClr val="C00000"/>
                </a:solidFill>
              </a:rPr>
              <a:t>Get off the phone</a:t>
            </a:r>
          </a:p>
          <a:p>
            <a:pPr marL="225425" indent="-225425">
              <a:spcBef>
                <a:spcPts val="0"/>
              </a:spcBef>
            </a:pPr>
            <a:r>
              <a:rPr lang="en-US" sz="1800" dirty="0" smtClean="0">
                <a:solidFill>
                  <a:srgbClr val="C00000"/>
                </a:solidFill>
              </a:rPr>
              <a:t>Follow up</a:t>
            </a:r>
            <a:endParaRPr lang="en-US" sz="1800" dirty="0">
              <a:solidFill>
                <a:srgbClr val="C00000"/>
              </a:solidFill>
            </a:endParaRPr>
          </a:p>
        </p:txBody>
      </p:sp>
      <p:sp>
        <p:nvSpPr>
          <p:cNvPr id="8" name="Rectangle 7"/>
          <p:cNvSpPr/>
          <p:nvPr/>
        </p:nvSpPr>
        <p:spPr>
          <a:xfrm>
            <a:off x="0" y="0"/>
            <a:ext cx="9144000" cy="533400"/>
          </a:xfrm>
          <a:prstGeom prst="rect">
            <a:avLst/>
          </a:prstGeom>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3200" dirty="0">
              <a:solidFill>
                <a:prstClr val="white"/>
              </a:solidFill>
              <a:effectLst>
                <a:outerShdw blurRad="38100" dist="38100" dir="2700000" algn="tl">
                  <a:srgbClr val="000000">
                    <a:alpha val="43137"/>
                  </a:srgbClr>
                </a:outerShdw>
              </a:effectLst>
              <a:latin typeface="Trebuchet MS" panose="020B0603020202020204" pitchFamily="34" charset="0"/>
            </a:endParaRPr>
          </a:p>
        </p:txBody>
      </p:sp>
      <p:sp>
        <p:nvSpPr>
          <p:cNvPr id="2" name="Slide Number Placeholder 1"/>
          <p:cNvSpPr>
            <a:spLocks noGrp="1"/>
          </p:cNvSpPr>
          <p:nvPr>
            <p:ph type="sldNum" sz="quarter" idx="12"/>
          </p:nvPr>
        </p:nvSpPr>
        <p:spPr/>
        <p:txBody>
          <a:bodyPr/>
          <a:lstStyle/>
          <a:p>
            <a:fld id="{5D94061F-B94A-4BA8-9D9E-D0D9FB5F4E14}" type="slidenum">
              <a:rPr lang="en-US" smtClean="0">
                <a:solidFill>
                  <a:prstClr val="black">
                    <a:tint val="75000"/>
                  </a:prstClr>
                </a:solidFill>
              </a:rPr>
              <a:pPr/>
              <a:t>16</a:t>
            </a:fld>
            <a:endParaRPr lang="en-US" dirty="0">
              <a:solidFill>
                <a:prstClr val="black">
                  <a:tint val="75000"/>
                </a:prstClr>
              </a:solidFill>
            </a:endParaRPr>
          </a:p>
        </p:txBody>
      </p:sp>
      <p:sp>
        <p:nvSpPr>
          <p:cNvPr id="6" name="Content Placeholder 3"/>
          <p:cNvSpPr txBox="1">
            <a:spLocks/>
          </p:cNvSpPr>
          <p:nvPr/>
        </p:nvSpPr>
        <p:spPr>
          <a:xfrm>
            <a:off x="3733800" y="693420"/>
            <a:ext cx="5181600" cy="3116580"/>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5425" indent="-225425">
              <a:spcBef>
                <a:spcPts val="0"/>
              </a:spcBef>
            </a:pPr>
            <a:r>
              <a:rPr lang="zh-TW" altLang="en-US" sz="1900" dirty="0" smtClean="0">
                <a:solidFill>
                  <a:srgbClr val="C00000"/>
                </a:solidFill>
                <a:ea typeface="華康儷中黑" panose="020B0509000000000000" pitchFamily="49" charset="-120"/>
              </a:rPr>
              <a:t>盡快與對方聯絡</a:t>
            </a:r>
            <a:endParaRPr lang="en-US" sz="1900" dirty="0" smtClean="0">
              <a:solidFill>
                <a:srgbClr val="C00000"/>
              </a:solidFill>
              <a:ea typeface="華康儷中黑" panose="020B0509000000000000" pitchFamily="49" charset="-120"/>
            </a:endParaRPr>
          </a:p>
          <a:p>
            <a:pPr marL="225425" indent="-225425">
              <a:spcBef>
                <a:spcPts val="0"/>
              </a:spcBef>
            </a:pPr>
            <a:r>
              <a:rPr lang="zh-TW" altLang="en-US" sz="1900" dirty="0" smtClean="0">
                <a:solidFill>
                  <a:srgbClr val="C00000"/>
                </a:solidFill>
                <a:ea typeface="華康儷中黑" panose="020B0509000000000000" pitchFamily="49" charset="-120"/>
              </a:rPr>
              <a:t>禮貌地問候潛在夥伴</a:t>
            </a:r>
            <a:endParaRPr lang="en-US" altLang="zh-TW" sz="1900" dirty="0" smtClean="0">
              <a:solidFill>
                <a:srgbClr val="C00000"/>
              </a:solidFill>
              <a:ea typeface="華康儷中黑" panose="020B0509000000000000" pitchFamily="49" charset="-120"/>
            </a:endParaRPr>
          </a:p>
          <a:p>
            <a:pPr marL="225425" indent="-225425">
              <a:spcBef>
                <a:spcPts val="0"/>
              </a:spcBef>
            </a:pPr>
            <a:r>
              <a:rPr lang="zh-TW" altLang="en-US" sz="1900" dirty="0" smtClean="0">
                <a:solidFill>
                  <a:srgbClr val="C00000"/>
                </a:solidFill>
                <a:ea typeface="華康儷中黑" panose="020B0509000000000000" pitchFamily="49" charset="-120"/>
              </a:rPr>
              <a:t>發出邀請</a:t>
            </a:r>
            <a:endParaRPr lang="en-US" sz="1900" dirty="0" smtClean="0">
              <a:solidFill>
                <a:srgbClr val="C00000"/>
              </a:solidFill>
              <a:ea typeface="華康儷中黑" panose="020B0509000000000000" pitchFamily="49" charset="-120"/>
            </a:endParaRPr>
          </a:p>
          <a:p>
            <a:pPr marL="225425" indent="-225425">
              <a:spcBef>
                <a:spcPts val="0"/>
              </a:spcBef>
            </a:pPr>
            <a:r>
              <a:rPr lang="zh-TW" altLang="en-US" sz="1900" dirty="0" smtClean="0">
                <a:solidFill>
                  <a:srgbClr val="C00000"/>
                </a:solidFill>
                <a:ea typeface="華康儷中黑" panose="020B0509000000000000" pitchFamily="49" charset="-120"/>
              </a:rPr>
              <a:t>如果我</a:t>
            </a:r>
            <a:r>
              <a:rPr lang="en-US" sz="1900" dirty="0" smtClean="0">
                <a:solidFill>
                  <a:srgbClr val="C00000"/>
                </a:solidFill>
                <a:ea typeface="華康儷中黑" panose="020B0509000000000000" pitchFamily="49" charset="-120"/>
              </a:rPr>
              <a:t>… </a:t>
            </a:r>
            <a:r>
              <a:rPr lang="zh-TW" altLang="en-US" sz="1900" dirty="0" smtClean="0">
                <a:solidFill>
                  <a:srgbClr val="C00000"/>
                </a:solidFill>
                <a:ea typeface="華康儷中黑" panose="020B0509000000000000" pitchFamily="49" charset="-120"/>
              </a:rPr>
              <a:t>請問你會不會</a:t>
            </a:r>
            <a:endParaRPr lang="en-US" sz="1900" dirty="0" smtClean="0">
              <a:solidFill>
                <a:srgbClr val="C00000"/>
              </a:solidFill>
              <a:ea typeface="華康儷中黑" panose="020B0509000000000000" pitchFamily="49" charset="-120"/>
            </a:endParaRPr>
          </a:p>
          <a:p>
            <a:pPr marL="225425" indent="-225425">
              <a:spcBef>
                <a:spcPts val="0"/>
              </a:spcBef>
            </a:pPr>
            <a:r>
              <a:rPr lang="zh-TW" altLang="en-US" sz="1900" dirty="0" smtClean="0">
                <a:solidFill>
                  <a:srgbClr val="C00000"/>
                </a:solidFill>
                <a:ea typeface="華康儷中黑" panose="020B0509000000000000" pitchFamily="49" charset="-120"/>
              </a:rPr>
              <a:t>確認 </a:t>
            </a:r>
            <a:r>
              <a:rPr lang="en-US" sz="1900" dirty="0" smtClean="0">
                <a:solidFill>
                  <a:srgbClr val="C00000"/>
                </a:solidFill>
                <a:ea typeface="華康儷中黑" panose="020B0509000000000000" pitchFamily="49" charset="-120"/>
              </a:rPr>
              <a:t>1…</a:t>
            </a:r>
            <a:r>
              <a:rPr lang="zh-TW" altLang="en-US" sz="1900" dirty="0" smtClean="0">
                <a:solidFill>
                  <a:srgbClr val="C00000"/>
                </a:solidFill>
                <a:ea typeface="華康儷中黑" panose="020B0509000000000000" pitchFamily="49" charset="-120"/>
              </a:rPr>
              <a:t> 取得對方對時</a:t>
            </a:r>
            <a:r>
              <a:rPr lang="zh-TW" altLang="en-US" sz="1900" dirty="0">
                <a:solidFill>
                  <a:srgbClr val="C00000"/>
                </a:solidFill>
                <a:ea typeface="華康儷中黑" panose="020B0509000000000000" pitchFamily="49" charset="-120"/>
              </a:rPr>
              <a:t>間</a:t>
            </a:r>
            <a:r>
              <a:rPr lang="zh-TW" altLang="en-US" sz="1900" dirty="0" smtClean="0">
                <a:solidFill>
                  <a:srgbClr val="C00000"/>
                </a:solidFill>
                <a:ea typeface="華康儷中黑" panose="020B0509000000000000" pitchFamily="49" charset="-120"/>
              </a:rPr>
              <a:t>的承諾</a:t>
            </a:r>
            <a:endParaRPr lang="en-US" altLang="zh-TW" sz="1900" dirty="0">
              <a:solidFill>
                <a:srgbClr val="C00000"/>
              </a:solidFill>
              <a:ea typeface="華康儷中黑" panose="020B0509000000000000" pitchFamily="49" charset="-120"/>
            </a:endParaRPr>
          </a:p>
          <a:p>
            <a:pPr marL="225425" indent="-225425">
              <a:spcBef>
                <a:spcPts val="0"/>
              </a:spcBef>
            </a:pPr>
            <a:r>
              <a:rPr lang="zh-TW" altLang="en-US" sz="1900" dirty="0" smtClean="0">
                <a:solidFill>
                  <a:srgbClr val="C00000"/>
                </a:solidFill>
                <a:ea typeface="華康儷中黑" panose="020B0509000000000000" pitchFamily="49" charset="-120"/>
              </a:rPr>
              <a:t>確</a:t>
            </a:r>
            <a:r>
              <a:rPr lang="zh-TW" altLang="en-US" sz="1900" dirty="0">
                <a:solidFill>
                  <a:srgbClr val="C00000"/>
                </a:solidFill>
                <a:ea typeface="華康儷中黑" panose="020B0509000000000000" pitchFamily="49" charset="-120"/>
              </a:rPr>
              <a:t>認 </a:t>
            </a:r>
            <a:r>
              <a:rPr lang="en-US" sz="1900" dirty="0" smtClean="0">
                <a:solidFill>
                  <a:srgbClr val="C00000"/>
                </a:solidFill>
                <a:ea typeface="華康儷中黑" panose="020B0509000000000000" pitchFamily="49" charset="-120"/>
              </a:rPr>
              <a:t>2… </a:t>
            </a:r>
            <a:r>
              <a:rPr lang="zh-TW" altLang="en-US" sz="1900" dirty="0" smtClean="0">
                <a:solidFill>
                  <a:srgbClr val="C00000"/>
                </a:solidFill>
                <a:ea typeface="華康儷中黑" panose="020B0509000000000000" pitchFamily="49" charset="-120"/>
              </a:rPr>
              <a:t>確認對</a:t>
            </a:r>
            <a:r>
              <a:rPr lang="zh-TW" altLang="en-US" sz="1900" dirty="0">
                <a:solidFill>
                  <a:srgbClr val="C00000"/>
                </a:solidFill>
                <a:ea typeface="華康儷中黑" panose="020B0509000000000000" pitchFamily="49" charset="-120"/>
              </a:rPr>
              <a:t>方對時間的承</a:t>
            </a:r>
            <a:r>
              <a:rPr lang="zh-TW" altLang="en-US" sz="1900" dirty="0" smtClean="0">
                <a:solidFill>
                  <a:srgbClr val="C00000"/>
                </a:solidFill>
                <a:ea typeface="華康儷中黑" panose="020B0509000000000000" pitchFamily="49" charset="-120"/>
              </a:rPr>
              <a:t>諾</a:t>
            </a:r>
            <a:endParaRPr lang="en-US" altLang="zh-TW" sz="1900" dirty="0" smtClean="0">
              <a:solidFill>
                <a:srgbClr val="C00000"/>
              </a:solidFill>
              <a:ea typeface="華康儷中黑" panose="020B0509000000000000" pitchFamily="49" charset="-120"/>
            </a:endParaRPr>
          </a:p>
          <a:p>
            <a:pPr marL="225425" indent="-225425">
              <a:spcBef>
                <a:spcPts val="0"/>
              </a:spcBef>
            </a:pPr>
            <a:r>
              <a:rPr lang="zh-TW" altLang="en-US" sz="1900" dirty="0">
                <a:solidFill>
                  <a:srgbClr val="C00000"/>
                </a:solidFill>
                <a:ea typeface="華康儷中黑" panose="020B0509000000000000" pitchFamily="49" charset="-120"/>
              </a:rPr>
              <a:t>確認 </a:t>
            </a:r>
            <a:r>
              <a:rPr lang="en-US" altLang="zh-TW" sz="1900" dirty="0">
                <a:solidFill>
                  <a:srgbClr val="C00000"/>
                </a:solidFill>
                <a:ea typeface="華康儷中黑" panose="020B0509000000000000" pitchFamily="49" charset="-120"/>
              </a:rPr>
              <a:t>3</a:t>
            </a:r>
            <a:r>
              <a:rPr lang="en-US" sz="1900" dirty="0" smtClean="0">
                <a:solidFill>
                  <a:srgbClr val="C00000"/>
                </a:solidFill>
                <a:ea typeface="華康儷中黑" panose="020B0509000000000000" pitchFamily="49" charset="-120"/>
              </a:rPr>
              <a:t>… </a:t>
            </a:r>
            <a:r>
              <a:rPr lang="zh-TW" altLang="en-US" sz="1900" dirty="0" smtClean="0">
                <a:solidFill>
                  <a:srgbClr val="C00000"/>
                </a:solidFill>
                <a:ea typeface="華康儷中黑" panose="020B0509000000000000" pitchFamily="49" charset="-120"/>
              </a:rPr>
              <a:t>約定下次聯絡對方的最佳時間</a:t>
            </a:r>
            <a:endParaRPr lang="en-US" sz="1900" dirty="0" smtClean="0">
              <a:solidFill>
                <a:srgbClr val="C00000"/>
              </a:solidFill>
              <a:ea typeface="華康儷中黑" panose="020B0509000000000000" pitchFamily="49" charset="-120"/>
            </a:endParaRPr>
          </a:p>
          <a:p>
            <a:pPr marL="225425" indent="-225425">
              <a:spcBef>
                <a:spcPts val="0"/>
              </a:spcBef>
            </a:pPr>
            <a:r>
              <a:rPr lang="zh-TW" altLang="en-US" sz="1900" dirty="0" smtClean="0">
                <a:solidFill>
                  <a:srgbClr val="C00000"/>
                </a:solidFill>
                <a:ea typeface="華康儷中黑" panose="020B0509000000000000" pitchFamily="49" charset="-120"/>
              </a:rPr>
              <a:t>掛線</a:t>
            </a:r>
            <a:endParaRPr lang="en-US" sz="1900" dirty="0" smtClean="0">
              <a:solidFill>
                <a:srgbClr val="C00000"/>
              </a:solidFill>
              <a:ea typeface="華康儷中黑" panose="020B0509000000000000" pitchFamily="49" charset="-120"/>
            </a:endParaRPr>
          </a:p>
          <a:p>
            <a:pPr marL="225425" indent="-225425">
              <a:spcBef>
                <a:spcPts val="0"/>
              </a:spcBef>
            </a:pPr>
            <a:r>
              <a:rPr lang="zh-TW" altLang="en-US" sz="1900" dirty="0" smtClean="0">
                <a:solidFill>
                  <a:srgbClr val="C00000"/>
                </a:solidFill>
                <a:ea typeface="華康儷中黑" panose="020B0509000000000000" pitchFamily="49" charset="-120"/>
              </a:rPr>
              <a:t>跟進</a:t>
            </a:r>
            <a:endParaRPr lang="en-US" sz="1900" dirty="0">
              <a:solidFill>
                <a:srgbClr val="C00000"/>
              </a:solidFill>
              <a:ea typeface="華康儷中黑" panose="020B0509000000000000" pitchFamily="49" charset="-120"/>
            </a:endParaRPr>
          </a:p>
        </p:txBody>
      </p:sp>
    </p:spTree>
    <p:extLst>
      <p:ext uri="{BB962C8B-B14F-4D97-AF65-F5344CB8AC3E}">
        <p14:creationId xmlns:p14="http://schemas.microsoft.com/office/powerpoint/2010/main" val="1619809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191000"/>
            <a:ext cx="9144000" cy="1066800"/>
          </a:xfrm>
          <a:prstGeom prst="rect">
            <a:avLst/>
          </a:prstGeom>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3200" dirty="0">
              <a:solidFill>
                <a:prstClr val="white"/>
              </a:solidFill>
              <a:effectLst>
                <a:outerShdw blurRad="38100" dist="38100" dir="2700000" algn="tl">
                  <a:srgbClr val="000000">
                    <a:alpha val="43137"/>
                  </a:srgbClr>
                </a:outerShdw>
              </a:effectLst>
              <a:latin typeface="Trebuchet MS" panose="020B0603020202020204" pitchFamily="34" charset="0"/>
            </a:endParaRPr>
          </a:p>
        </p:txBody>
      </p:sp>
      <p:sp>
        <p:nvSpPr>
          <p:cNvPr id="4" name="Content Placeholder 3"/>
          <p:cNvSpPr>
            <a:spLocks noGrp="1"/>
          </p:cNvSpPr>
          <p:nvPr>
            <p:ph idx="1"/>
          </p:nvPr>
        </p:nvSpPr>
        <p:spPr>
          <a:xfrm>
            <a:off x="381000" y="762000"/>
            <a:ext cx="8229600" cy="2667000"/>
          </a:xfrm>
        </p:spPr>
        <p:txBody>
          <a:bodyPr>
            <a:normAutofit/>
          </a:bodyPr>
          <a:lstStyle/>
          <a:p>
            <a:pPr marL="0" indent="0" algn="ctr">
              <a:buNone/>
            </a:pPr>
            <a:r>
              <a:rPr lang="zh-TW" altLang="en-US" dirty="0" smtClean="0">
                <a:solidFill>
                  <a:schemeClr val="accent1">
                    <a:lumMod val="75000"/>
                  </a:schemeClr>
                </a:solidFill>
                <a:latin typeface="華康儷中黑" panose="020B0509000000000000" pitchFamily="49" charset="-120"/>
                <a:ea typeface="華康儷中黑" panose="020B0509000000000000" pitchFamily="49" charset="-120"/>
              </a:rPr>
              <a:t>邀約朋友、家庭成員或相熟朋友之</a:t>
            </a:r>
            <a:r>
              <a:rPr lang="zh-TW" altLang="en-US" dirty="0">
                <a:solidFill>
                  <a:schemeClr val="accent1">
                    <a:lumMod val="75000"/>
                  </a:schemeClr>
                </a:solidFill>
                <a:latin typeface="華康儷中黑" panose="020B0509000000000000" pitchFamily="49" charset="-120"/>
                <a:ea typeface="華康儷中黑" panose="020B0509000000000000" pitchFamily="49" charset="-120"/>
              </a:rPr>
              <a:t>示範</a:t>
            </a:r>
            <a:endParaRPr lang="en-US" dirty="0" smtClean="0">
              <a:solidFill>
                <a:schemeClr val="accent1">
                  <a:lumMod val="75000"/>
                </a:schemeClr>
              </a:solidFill>
              <a:latin typeface="華康儷中黑" panose="020B0509000000000000" pitchFamily="49" charset="-120"/>
              <a:ea typeface="華康儷中黑" panose="020B0509000000000000" pitchFamily="49" charset="-120"/>
            </a:endParaRPr>
          </a:p>
          <a:p>
            <a:pPr marL="0" indent="0" algn="ctr">
              <a:buNone/>
            </a:pPr>
            <a:r>
              <a:rPr lang="en-US" dirty="0" smtClean="0">
                <a:solidFill>
                  <a:schemeClr val="accent1">
                    <a:lumMod val="75000"/>
                  </a:schemeClr>
                </a:solidFill>
              </a:rPr>
              <a:t>A SAMPLE INVITE </a:t>
            </a:r>
          </a:p>
          <a:p>
            <a:pPr marL="0" indent="0" algn="ctr">
              <a:buNone/>
            </a:pPr>
            <a:r>
              <a:rPr lang="en-US" dirty="0" smtClean="0">
                <a:solidFill>
                  <a:schemeClr val="accent1">
                    <a:lumMod val="75000"/>
                  </a:schemeClr>
                </a:solidFill>
              </a:rPr>
              <a:t>FOR A FRIEND, </a:t>
            </a:r>
          </a:p>
          <a:p>
            <a:pPr marL="0" indent="0" algn="ctr">
              <a:buNone/>
            </a:pPr>
            <a:r>
              <a:rPr lang="en-US" dirty="0" smtClean="0">
                <a:solidFill>
                  <a:schemeClr val="accent1">
                    <a:lumMod val="75000"/>
                  </a:schemeClr>
                </a:solidFill>
              </a:rPr>
              <a:t>FAMILY OR ACQUAINTANCE</a:t>
            </a:r>
            <a:endParaRPr lang="en-US" dirty="0">
              <a:solidFill>
                <a:schemeClr val="accent1">
                  <a:lumMod val="75000"/>
                </a:schemeClr>
              </a:solidFill>
            </a:endParaRPr>
          </a:p>
        </p:txBody>
      </p:sp>
      <p:pic>
        <p:nvPicPr>
          <p:cNvPr id="7174" name="Picture 6" descr="http://blog.wileysfinest.com/wp-content/uploads/2013/11/callafriend.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164" y="2941320"/>
            <a:ext cx="5352153" cy="356616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D94061F-B94A-4BA8-9D9E-D0D9FB5F4E14}"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1095977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2286000"/>
            <a:ext cx="8229600" cy="4343400"/>
          </a:xfrm>
        </p:spPr>
        <p:txBody>
          <a:bodyPr>
            <a:normAutofit/>
          </a:bodyPr>
          <a:lstStyle/>
          <a:p>
            <a:pPr marL="0" indent="0">
              <a:spcBef>
                <a:spcPts val="1200"/>
              </a:spcBef>
              <a:buNone/>
            </a:pPr>
            <a:r>
              <a:rPr lang="zh-TW" altLang="en-US" sz="2000" dirty="0" smtClean="0">
                <a:ea typeface="華康儷中黑" panose="020B0509000000000000" pitchFamily="49" charset="-120"/>
              </a:rPr>
              <a:t>你好</a:t>
            </a:r>
            <a:r>
              <a:rPr lang="en-US" sz="2000" u="sng" dirty="0" smtClean="0">
                <a:solidFill>
                  <a:srgbClr val="FF0000"/>
                </a:solidFill>
                <a:ea typeface="華康儷中黑" panose="020B0509000000000000" pitchFamily="49" charset="-120"/>
              </a:rPr>
              <a:t>Andy</a:t>
            </a:r>
            <a:r>
              <a:rPr lang="zh-TW" altLang="en-US" sz="2000" dirty="0" smtClean="0">
                <a:ea typeface="華康儷中黑" panose="020B0509000000000000" pitchFamily="49" charset="-120"/>
              </a:rPr>
              <a:t>。我就快出門口，但諗起有</a:t>
            </a:r>
            <a:r>
              <a:rPr lang="zh-TW" altLang="en-US" sz="2000" dirty="0">
                <a:ea typeface="華康儷中黑" panose="020B0509000000000000" pitchFamily="49" charset="-120"/>
              </a:rPr>
              <a:t>啲</a:t>
            </a:r>
            <a:r>
              <a:rPr lang="zh-TW" altLang="en-US" sz="2000" dirty="0" smtClean="0">
                <a:ea typeface="華康儷中黑" panose="020B0509000000000000" pitchFamily="49" charset="-120"/>
              </a:rPr>
              <a:t>重要事想同你傾兩句先。</a:t>
            </a:r>
            <a:endParaRPr lang="en-US" sz="2000" dirty="0">
              <a:ea typeface="華康儷中黑" panose="020B0509000000000000" pitchFamily="49" charset="-120"/>
            </a:endParaRPr>
          </a:p>
          <a:p>
            <a:pPr marL="0" indent="0">
              <a:spcBef>
                <a:spcPts val="1200"/>
              </a:spcBef>
              <a:buNone/>
            </a:pPr>
            <a:r>
              <a:rPr lang="zh-TW" altLang="en-US" sz="2000" dirty="0" smtClean="0">
                <a:ea typeface="華康儷中黑" panose="020B0509000000000000" pitchFamily="49" charset="-120"/>
              </a:rPr>
              <a:t>識你咁耐，知道你一直以嚟都將每件事做到最好。</a:t>
            </a:r>
            <a:endParaRPr lang="en-US" sz="2000" dirty="0">
              <a:ea typeface="華康儷中黑" panose="020B0509000000000000" pitchFamily="49" charset="-120"/>
            </a:endParaRPr>
          </a:p>
          <a:p>
            <a:pPr marL="0" indent="0">
              <a:spcBef>
                <a:spcPts val="1200"/>
              </a:spcBef>
              <a:buNone/>
            </a:pPr>
            <a:r>
              <a:rPr lang="zh-TW" altLang="en-US" sz="2000" dirty="0" smtClean="0">
                <a:ea typeface="華康儷中黑" panose="020B0509000000000000" pitchFamily="49" charset="-120"/>
              </a:rPr>
              <a:t>所以我想邀請你參加個</a:t>
            </a:r>
            <a:r>
              <a:rPr lang="zh-TW" altLang="en-US" sz="2000" dirty="0">
                <a:ea typeface="華康儷中黑" panose="020B0509000000000000" pitchFamily="49" charset="-120"/>
              </a:rPr>
              <a:t>特</a:t>
            </a:r>
            <a:r>
              <a:rPr lang="zh-TW" altLang="en-US" sz="2000" dirty="0" smtClean="0">
                <a:ea typeface="華康儷中黑" panose="020B0509000000000000" pitchFamily="49" charset="-120"/>
              </a:rPr>
              <a:t>別研討</a:t>
            </a:r>
            <a:r>
              <a:rPr lang="zh-TW" altLang="en-US" sz="2000" dirty="0">
                <a:ea typeface="華康儷中黑" panose="020B0509000000000000" pitchFamily="49" charset="-120"/>
              </a:rPr>
              <a:t>會</a:t>
            </a:r>
            <a:r>
              <a:rPr lang="zh-TW" altLang="en-US" sz="2000" dirty="0" smtClean="0">
                <a:ea typeface="華康儷中黑" panose="020B0509000000000000" pitchFamily="49" charset="-120"/>
              </a:rPr>
              <a:t>，喺</a:t>
            </a:r>
            <a:r>
              <a:rPr lang="zh-TW" altLang="en-US" sz="2000" dirty="0">
                <a:ea typeface="華康儷中黑" panose="020B0509000000000000" pitchFamily="49" charset="-120"/>
              </a:rPr>
              <a:t>有關一個利</a:t>
            </a:r>
            <a:r>
              <a:rPr lang="zh-TW" altLang="en-US" sz="2000" dirty="0" smtClean="0">
                <a:ea typeface="華康儷中黑" panose="020B0509000000000000" pitchFamily="49" charset="-120"/>
              </a:rPr>
              <a:t>用科技同網上購物既商業模式。</a:t>
            </a:r>
            <a:endParaRPr lang="en-US" sz="2000" dirty="0" smtClean="0">
              <a:ea typeface="華康儷中黑" panose="020B0509000000000000" pitchFamily="49" charset="-120"/>
            </a:endParaRPr>
          </a:p>
          <a:p>
            <a:pPr marL="0" indent="0">
              <a:spcBef>
                <a:spcPts val="1200"/>
              </a:spcBef>
              <a:buNone/>
            </a:pPr>
            <a:endParaRPr lang="en-US" sz="2000" dirty="0" smtClean="0"/>
          </a:p>
          <a:p>
            <a:pPr marL="0" indent="0">
              <a:spcBef>
                <a:spcPts val="1200"/>
              </a:spcBef>
              <a:buNone/>
            </a:pPr>
            <a:r>
              <a:rPr lang="en-US" sz="1800" dirty="0" smtClean="0"/>
              <a:t>Hello </a:t>
            </a:r>
            <a:r>
              <a:rPr lang="en-US" sz="1800" u="sng" dirty="0" smtClean="0">
                <a:solidFill>
                  <a:srgbClr val="FF0000"/>
                </a:solidFill>
              </a:rPr>
              <a:t>Andy</a:t>
            </a:r>
            <a:r>
              <a:rPr lang="en-US" sz="1800" dirty="0" smtClean="0"/>
              <a:t>. I was on my way out the door, but needed to talk with you real quick.</a:t>
            </a:r>
            <a:endParaRPr lang="en-US" sz="1800" dirty="0"/>
          </a:p>
          <a:p>
            <a:pPr marL="0" indent="0">
              <a:spcBef>
                <a:spcPts val="1200"/>
              </a:spcBef>
              <a:buNone/>
            </a:pPr>
            <a:r>
              <a:rPr lang="en-US" sz="1800" dirty="0" smtClean="0"/>
              <a:t>For as long as I have known you, you have been the best of what you do.</a:t>
            </a:r>
            <a:endParaRPr lang="en-US" sz="1800" dirty="0"/>
          </a:p>
          <a:p>
            <a:pPr marL="0" indent="0">
              <a:spcBef>
                <a:spcPts val="1200"/>
              </a:spcBef>
              <a:buNone/>
            </a:pPr>
            <a:r>
              <a:rPr lang="en-US" sz="1800" dirty="0" smtClean="0"/>
              <a:t>I want to invite you to attend a special seminar that is representing a business model, leveraging both technology and online shopping.</a:t>
            </a:r>
            <a:endParaRPr lang="en-US" sz="1800" dirty="0"/>
          </a:p>
        </p:txBody>
      </p:sp>
      <p:grpSp>
        <p:nvGrpSpPr>
          <p:cNvPr id="3" name="Group 4"/>
          <p:cNvGrpSpPr/>
          <p:nvPr/>
        </p:nvGrpSpPr>
        <p:grpSpPr>
          <a:xfrm>
            <a:off x="0" y="-15240"/>
            <a:ext cx="9144000" cy="2377440"/>
            <a:chOff x="-674" y="-8775"/>
            <a:chExt cx="9525000" cy="2743200"/>
          </a:xfrm>
        </p:grpSpPr>
        <p:sp>
          <p:nvSpPr>
            <p:cNvPr id="9" name="Rectangle 8"/>
            <p:cNvSpPr/>
            <p:nvPr/>
          </p:nvSpPr>
          <p:spPr>
            <a:xfrm>
              <a:off x="-674" y="1240905"/>
              <a:ext cx="9525000" cy="1066800"/>
            </a:xfrm>
            <a:prstGeom prst="rect">
              <a:avLst/>
            </a:prstGeom>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3200" dirty="0">
                <a:solidFill>
                  <a:prstClr val="white"/>
                </a:solidFill>
                <a:effectLst>
                  <a:outerShdw blurRad="38100" dist="38100" dir="2700000" algn="tl">
                    <a:srgbClr val="000000">
                      <a:alpha val="43137"/>
                    </a:srgbClr>
                  </a:outerShdw>
                </a:effectLst>
                <a:latin typeface="Trebuchet MS" panose="020B0603020202020204" pitchFamily="34" charset="0"/>
              </a:endParaRPr>
            </a:p>
          </p:txBody>
        </p:sp>
        <p:pic>
          <p:nvPicPr>
            <p:cNvPr id="10" name="Picture 6" descr="http://blog.wileysfinest.com/wp-content/uploads/2013/11/callafriend.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36" y="-8775"/>
              <a:ext cx="4117038" cy="27432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grpSp>
      <p:sp>
        <p:nvSpPr>
          <p:cNvPr id="2" name="Slide Number Placeholder 1"/>
          <p:cNvSpPr>
            <a:spLocks noGrp="1"/>
          </p:cNvSpPr>
          <p:nvPr>
            <p:ph type="sldNum" sz="quarter" idx="12"/>
          </p:nvPr>
        </p:nvSpPr>
        <p:spPr/>
        <p:txBody>
          <a:bodyPr/>
          <a:lstStyle/>
          <a:p>
            <a:fld id="{5D94061F-B94A-4BA8-9D9E-D0D9FB5F4E14}"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2587672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408237"/>
            <a:ext cx="8229600" cy="4373563"/>
          </a:xfrm>
        </p:spPr>
        <p:txBody>
          <a:bodyPr>
            <a:normAutofit/>
          </a:bodyPr>
          <a:lstStyle/>
          <a:p>
            <a:pPr marL="0" indent="0">
              <a:spcBef>
                <a:spcPts val="1200"/>
              </a:spcBef>
              <a:buNone/>
            </a:pPr>
            <a:r>
              <a:rPr lang="zh-TW" altLang="en-US" sz="2000" dirty="0" smtClean="0">
                <a:ea typeface="華康儷中黑" panose="020B0509000000000000" pitchFamily="49" charset="-120"/>
              </a:rPr>
              <a:t>如果我安排埋門票俾你，你會唔會參加？</a:t>
            </a:r>
            <a:r>
              <a:rPr lang="zh-TW" altLang="en-US" sz="2000" dirty="0">
                <a:ea typeface="華康儷中黑" panose="020B0509000000000000" pitchFamily="49" charset="-120"/>
              </a:rPr>
              <a:t>個研討</a:t>
            </a:r>
            <a:r>
              <a:rPr lang="zh-TW" altLang="en-US" sz="2000" dirty="0" smtClean="0">
                <a:ea typeface="華康儷中黑" panose="020B0509000000000000" pitchFamily="49" charset="-120"/>
              </a:rPr>
              <a:t>會喺</a:t>
            </a:r>
            <a:r>
              <a:rPr lang="en-US" altLang="zh-TW" sz="2000" dirty="0" smtClean="0">
                <a:ea typeface="華康儷中黑" panose="020B0509000000000000" pitchFamily="49" charset="-120"/>
              </a:rPr>
              <a:t>12</a:t>
            </a:r>
            <a:r>
              <a:rPr lang="zh-TW" altLang="en-US" sz="2000" dirty="0" smtClean="0">
                <a:ea typeface="華康儷中黑" panose="020B0509000000000000" pitchFamily="49" charset="-120"/>
              </a:rPr>
              <a:t>號，星期三晚上７點半。</a:t>
            </a:r>
            <a:endParaRPr lang="en-US" altLang="zh-TW" sz="2000" dirty="0">
              <a:ea typeface="華康儷中黑" panose="020B0509000000000000" pitchFamily="49" charset="-120"/>
            </a:endParaRPr>
          </a:p>
          <a:p>
            <a:pPr marL="0" indent="0">
              <a:spcBef>
                <a:spcPts val="1200"/>
              </a:spcBef>
              <a:buNone/>
            </a:pPr>
            <a:r>
              <a:rPr lang="zh-TW" altLang="en-US" sz="2000" dirty="0" smtClean="0">
                <a:ea typeface="華康儷中黑" panose="020B0509000000000000" pitchFamily="49" charset="-120"/>
              </a:rPr>
              <a:t>咁</a:t>
            </a:r>
            <a:r>
              <a:rPr lang="en-US" altLang="zh-TW" sz="2000" dirty="0">
                <a:ea typeface="華康儷中黑" panose="020B0509000000000000" pitchFamily="49" charset="-120"/>
              </a:rPr>
              <a:t>12</a:t>
            </a:r>
            <a:r>
              <a:rPr lang="zh-TW" altLang="en-US" sz="2000" dirty="0" smtClean="0">
                <a:ea typeface="華康儷中黑" panose="020B0509000000000000" pitchFamily="49" charset="-120"/>
              </a:rPr>
              <a:t>號</a:t>
            </a:r>
            <a:r>
              <a:rPr lang="zh-TW" altLang="en-US" sz="2000" dirty="0">
                <a:ea typeface="華康儷中黑" panose="020B0509000000000000" pitchFamily="49" charset="-120"/>
              </a:rPr>
              <a:t>，</a:t>
            </a:r>
            <a:r>
              <a:rPr lang="zh-TW" altLang="en-US" sz="2000" dirty="0" smtClean="0">
                <a:ea typeface="華康儷中黑" panose="020B0509000000000000" pitchFamily="49" charset="-120"/>
              </a:rPr>
              <a:t>星</a:t>
            </a:r>
            <a:r>
              <a:rPr lang="zh-TW" altLang="en-US" sz="2000" dirty="0">
                <a:ea typeface="華康儷中黑" panose="020B0509000000000000" pitchFamily="49" charset="-120"/>
              </a:rPr>
              <a:t>期三</a:t>
            </a:r>
            <a:r>
              <a:rPr lang="zh-TW" altLang="en-US" sz="2000" dirty="0" smtClean="0">
                <a:ea typeface="華康儷中黑" panose="020B0509000000000000" pitchFamily="49" charset="-120"/>
              </a:rPr>
              <a:t>晚，約定邊個時間一齊去好？</a:t>
            </a:r>
            <a:endParaRPr lang="en-US" altLang="zh-TW" sz="2000" dirty="0" smtClean="0">
              <a:ea typeface="華康儷中黑" panose="020B0509000000000000" pitchFamily="49" charset="-120"/>
            </a:endParaRPr>
          </a:p>
          <a:p>
            <a:pPr marL="0" indent="0">
              <a:spcBef>
                <a:spcPts val="1200"/>
              </a:spcBef>
              <a:buNone/>
            </a:pPr>
            <a:r>
              <a:rPr lang="zh-TW" altLang="en-US" sz="2000" dirty="0" smtClean="0">
                <a:ea typeface="華康儷中黑" panose="020B0509000000000000" pitchFamily="49" charset="-120"/>
              </a:rPr>
              <a:t>太好喇，咁我哋</a:t>
            </a:r>
            <a:r>
              <a:rPr lang="en-US" altLang="zh-TW" sz="2000" dirty="0" smtClean="0">
                <a:ea typeface="華康儷中黑" panose="020B0509000000000000" pitchFamily="49" charset="-120"/>
              </a:rPr>
              <a:t>12</a:t>
            </a:r>
            <a:r>
              <a:rPr lang="zh-TW" altLang="en-US" sz="2000" dirty="0" smtClean="0">
                <a:ea typeface="華康儷中黑" panose="020B0509000000000000" pitchFamily="49" charset="-120"/>
              </a:rPr>
              <a:t>號星期三晚</a:t>
            </a:r>
            <a:r>
              <a:rPr lang="en-US" altLang="zh-TW" sz="2000" dirty="0" smtClean="0">
                <a:ea typeface="華康儷中黑" panose="020B0509000000000000" pitchFamily="49" charset="-120"/>
              </a:rPr>
              <a:t>6</a:t>
            </a:r>
            <a:r>
              <a:rPr lang="zh-TW" altLang="en-US" sz="2000" dirty="0" smtClean="0">
                <a:ea typeface="華康儷中黑" panose="020B0509000000000000" pitchFamily="49" charset="-120"/>
              </a:rPr>
              <a:t>點</a:t>
            </a:r>
            <a:r>
              <a:rPr lang="zh-TW" altLang="en-US" sz="2000" dirty="0">
                <a:ea typeface="華康儷中黑" panose="020B0509000000000000" pitchFamily="49" charset="-120"/>
              </a:rPr>
              <a:t>半喺邊</a:t>
            </a:r>
            <a:r>
              <a:rPr lang="zh-TW" altLang="en-US" sz="2000" dirty="0" smtClean="0">
                <a:ea typeface="華康儷中黑" panose="020B0509000000000000" pitchFamily="49" charset="-120"/>
              </a:rPr>
              <a:t>度等？</a:t>
            </a:r>
            <a:endParaRPr lang="en-US" altLang="zh-TW" sz="2000" dirty="0" smtClean="0">
              <a:ea typeface="華康儷中黑" panose="020B0509000000000000" pitchFamily="49" charset="-120"/>
            </a:endParaRPr>
          </a:p>
          <a:p>
            <a:pPr marL="0" indent="0">
              <a:spcBef>
                <a:spcPts val="1200"/>
              </a:spcBef>
              <a:buNone/>
            </a:pPr>
            <a:endParaRPr lang="en-US" altLang="zh-TW" sz="2000" dirty="0">
              <a:ea typeface="華康儷中黑" panose="020B0509000000000000" pitchFamily="49" charset="-120"/>
            </a:endParaRPr>
          </a:p>
          <a:p>
            <a:pPr marL="0" indent="0">
              <a:spcBef>
                <a:spcPts val="1200"/>
              </a:spcBef>
              <a:buNone/>
            </a:pPr>
            <a:r>
              <a:rPr lang="en-US" sz="1800" dirty="0" smtClean="0"/>
              <a:t>If I provide you a ticket to this seminar, would you attend? It is Wednesday, the 12</a:t>
            </a:r>
            <a:r>
              <a:rPr lang="en-US" sz="1800" baseline="30000" dirty="0" smtClean="0"/>
              <a:t>th</a:t>
            </a:r>
            <a:r>
              <a:rPr lang="en-US" sz="1800" dirty="0" smtClean="0"/>
              <a:t>, 7:30 p.m.</a:t>
            </a:r>
            <a:endParaRPr lang="en-US" sz="1800" dirty="0"/>
          </a:p>
          <a:p>
            <a:pPr marL="0" indent="0">
              <a:spcBef>
                <a:spcPts val="1200"/>
              </a:spcBef>
              <a:buNone/>
            </a:pPr>
            <a:r>
              <a:rPr lang="en-US" sz="1800" dirty="0" smtClean="0"/>
              <a:t>What is the best time to pick you up on Wednesday, the 12</a:t>
            </a:r>
            <a:r>
              <a:rPr lang="en-US" sz="1800" baseline="30000" dirty="0" smtClean="0"/>
              <a:t>th</a:t>
            </a:r>
            <a:r>
              <a:rPr lang="en-US" sz="1800" dirty="0" smtClean="0"/>
              <a:t>?</a:t>
            </a:r>
            <a:endParaRPr lang="en-US" sz="1800" dirty="0"/>
          </a:p>
          <a:p>
            <a:pPr marL="0" indent="0">
              <a:spcBef>
                <a:spcPts val="1200"/>
              </a:spcBef>
              <a:buNone/>
            </a:pPr>
            <a:r>
              <a:rPr lang="en-US" sz="1800" dirty="0" smtClean="0"/>
              <a:t>Great, so I will pick you up at 6:30 on Wednesday, the 12</a:t>
            </a:r>
            <a:r>
              <a:rPr lang="en-US" sz="1800" baseline="30000" dirty="0" smtClean="0"/>
              <a:t>th</a:t>
            </a:r>
            <a:r>
              <a:rPr lang="en-US" sz="1800" dirty="0" smtClean="0"/>
              <a:t>. At what location?</a:t>
            </a:r>
            <a:endParaRPr lang="en-US" sz="1800" dirty="0"/>
          </a:p>
        </p:txBody>
      </p:sp>
      <p:grpSp>
        <p:nvGrpSpPr>
          <p:cNvPr id="3" name="Group 5"/>
          <p:cNvGrpSpPr/>
          <p:nvPr/>
        </p:nvGrpSpPr>
        <p:grpSpPr>
          <a:xfrm>
            <a:off x="0" y="-8775"/>
            <a:ext cx="9144000" cy="2377440"/>
            <a:chOff x="-674" y="-8775"/>
            <a:chExt cx="9525000" cy="2743200"/>
          </a:xfrm>
        </p:grpSpPr>
        <p:sp>
          <p:nvSpPr>
            <p:cNvPr id="7" name="Rectangle 6"/>
            <p:cNvSpPr/>
            <p:nvPr/>
          </p:nvSpPr>
          <p:spPr>
            <a:xfrm>
              <a:off x="-674" y="1240905"/>
              <a:ext cx="9525000" cy="1066800"/>
            </a:xfrm>
            <a:prstGeom prst="rect">
              <a:avLst/>
            </a:prstGeom>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3200" dirty="0">
                <a:solidFill>
                  <a:prstClr val="white"/>
                </a:solidFill>
                <a:effectLst>
                  <a:outerShdw blurRad="38100" dist="38100" dir="2700000" algn="tl">
                    <a:srgbClr val="000000">
                      <a:alpha val="43137"/>
                    </a:srgbClr>
                  </a:outerShdw>
                </a:effectLst>
                <a:latin typeface="Trebuchet MS" panose="020B0603020202020204" pitchFamily="34" charset="0"/>
              </a:endParaRPr>
            </a:p>
          </p:txBody>
        </p:sp>
        <p:pic>
          <p:nvPicPr>
            <p:cNvPr id="8" name="Picture 6" descr="http://blog.wileysfinest.com/wp-content/uploads/2013/11/callafriend.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36" y="-8775"/>
              <a:ext cx="4117038" cy="27432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grpSp>
      <p:sp>
        <p:nvSpPr>
          <p:cNvPr id="2" name="Slide Number Placeholder 1"/>
          <p:cNvSpPr>
            <a:spLocks noGrp="1"/>
          </p:cNvSpPr>
          <p:nvPr>
            <p:ph type="sldNum" sz="quarter" idx="12"/>
          </p:nvPr>
        </p:nvSpPr>
        <p:spPr/>
        <p:txBody>
          <a:bodyPr/>
          <a:lstStyle/>
          <a:p>
            <a:fld id="{5D94061F-B94A-4BA8-9D9E-D0D9FB5F4E14}"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3788172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1026" name="Picture 2" descr="http://img1.mxstatic.com/wallpapers/1e79cd24df41545adf82a1298720a8d9_large.jpe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873" y="304800"/>
            <a:ext cx="8534400" cy="5334001"/>
          </a:xfrm>
          <a:prstGeom prst="rect">
            <a:avLst/>
          </a:prstGeom>
          <a:noFill/>
          <a:effectLst>
            <a:reflection blurRad="6350" stA="52000" endA="300" endPos="35000" dir="5400000" sy="-100000" algn="bl" rotWithShape="0"/>
            <a:softEdge rad="635000"/>
          </a:effectLst>
          <a:extLst>
            <a:ext uri="{909E8E84-426E-40DD-AFC4-6F175D3DCCD1}">
              <a14:hiddenFill xmlns:a14="http://schemas.microsoft.com/office/drawing/2010/main">
                <a:solidFill>
                  <a:srgbClr val="FFFFFF"/>
                </a:solidFill>
              </a14:hiddenFill>
            </a:ext>
          </a:extLst>
        </p:spPr>
      </p:pic>
      <p:sp>
        <p:nvSpPr>
          <p:cNvPr id="6" name="Title 1"/>
          <p:cNvSpPr>
            <a:spLocks noGrp="1"/>
          </p:cNvSpPr>
          <p:nvPr>
            <p:ph type="ctrTitle"/>
          </p:nvPr>
        </p:nvSpPr>
        <p:spPr>
          <a:xfrm>
            <a:off x="424873" y="4625975"/>
            <a:ext cx="7772400" cy="1470025"/>
          </a:xfrm>
        </p:spPr>
        <p:txBody>
          <a:bodyPr>
            <a:scene3d>
              <a:camera prst="orthographicFront"/>
              <a:lightRig rig="soft" dir="t">
                <a:rot lat="0" lon="0" rev="10800000"/>
              </a:lightRig>
            </a:scene3d>
            <a:sp3d>
              <a:contourClr>
                <a:srgbClr val="DDDDDD"/>
              </a:contourClr>
            </a:sp3d>
          </a:bodyPr>
          <a:lstStyle/>
          <a:p>
            <a:r>
              <a:rPr lang="zh-TW" altLang="en-US" b="1" spc="150" dirty="0" smtClean="0">
                <a:ln w="11430"/>
                <a:solidFill>
                  <a:srgbClr val="F8F8F8"/>
                </a:solidFill>
                <a:latin typeface="華康儷中黑" panose="020B0509000000000000" pitchFamily="49" charset="-120"/>
                <a:ea typeface="華康儷中黑" panose="020B0509000000000000" pitchFamily="49" charset="-120"/>
              </a:rPr>
              <a:t>美安香港</a:t>
            </a:r>
            <a:r>
              <a:rPr lang="en-US" b="1" spc="150" dirty="0" smtClean="0">
                <a:ln w="11430"/>
                <a:solidFill>
                  <a:srgbClr val="F8F8F8"/>
                </a:solidFill>
              </a:rPr>
              <a:t/>
            </a:r>
            <a:br>
              <a:rPr lang="en-US" b="1" spc="150" dirty="0" smtClean="0">
                <a:ln w="11430"/>
                <a:solidFill>
                  <a:srgbClr val="F8F8F8"/>
                </a:solidFill>
              </a:rPr>
            </a:br>
            <a:r>
              <a:rPr lang="en-US" b="1" spc="150" dirty="0" smtClean="0">
                <a:ln w="11430"/>
                <a:solidFill>
                  <a:srgbClr val="F8F8F8"/>
                </a:solidFill>
              </a:rPr>
              <a:t>MARKET HONG KONG</a:t>
            </a:r>
            <a:endParaRPr lang="en-US" b="1" spc="150" dirty="0">
              <a:ln w="11430"/>
              <a:solidFill>
                <a:srgbClr val="F8F8F8"/>
              </a:solidFill>
            </a:endParaRPr>
          </a:p>
        </p:txBody>
      </p:sp>
      <p:pic>
        <p:nvPicPr>
          <p:cNvPr id="1028" name="Picture 4" descr="http://upload.wikimedia.org/wikipedia/commons/thumb/5/5b/Flag_of_Hong_Kong.svg/900px-Flag_of_Hong_Kong.svg.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29400" y="4546138"/>
            <a:ext cx="2194560" cy="146304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6442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5912" y="2484437"/>
            <a:ext cx="8088488" cy="4221163"/>
          </a:xfrm>
        </p:spPr>
        <p:txBody>
          <a:bodyPr>
            <a:normAutofit/>
          </a:bodyPr>
          <a:lstStyle/>
          <a:p>
            <a:pPr marL="0" indent="0">
              <a:spcBef>
                <a:spcPts val="1200"/>
              </a:spcBef>
              <a:buNone/>
            </a:pPr>
            <a:r>
              <a:rPr lang="zh-TW" altLang="en-US" sz="2400" dirty="0" smtClean="0">
                <a:ea typeface="華康儷中黑" panose="020B0509000000000000" pitchFamily="49" charset="-120"/>
              </a:rPr>
              <a:t>好</a:t>
            </a:r>
            <a:r>
              <a:rPr lang="zh-TW" altLang="en-US" sz="2400" dirty="0">
                <a:ea typeface="華康儷中黑" panose="020B0509000000000000" pitchFamily="49" charset="-120"/>
              </a:rPr>
              <a:t>！</a:t>
            </a:r>
            <a:r>
              <a:rPr lang="zh-TW" altLang="en-US" sz="2400" dirty="0" smtClean="0">
                <a:ea typeface="華康儷中黑" panose="020B0509000000000000" pitchFamily="49" charset="-120"/>
              </a:rPr>
              <a:t>我哋約</a:t>
            </a:r>
            <a:r>
              <a:rPr lang="zh-TW" altLang="en-US" sz="2400" dirty="0">
                <a:ea typeface="華康儷中黑" panose="020B0509000000000000" pitchFamily="49" charset="-120"/>
              </a:rPr>
              <a:t>定</a:t>
            </a:r>
            <a:r>
              <a:rPr lang="en-US" altLang="zh-TW" sz="2400" dirty="0" smtClean="0">
                <a:ea typeface="華康儷中黑" panose="020B0509000000000000" pitchFamily="49" charset="-120"/>
              </a:rPr>
              <a:t>12</a:t>
            </a:r>
            <a:r>
              <a:rPr lang="zh-TW" altLang="en-US" sz="2400" dirty="0" smtClean="0">
                <a:ea typeface="華康儷中黑" panose="020B0509000000000000" pitchFamily="49" charset="-120"/>
              </a:rPr>
              <a:t>號</a:t>
            </a:r>
            <a:r>
              <a:rPr lang="zh-TW" altLang="en-US" sz="2400" dirty="0">
                <a:ea typeface="華康儷中黑" panose="020B0509000000000000" pitchFamily="49" charset="-120"/>
              </a:rPr>
              <a:t>星期三晚</a:t>
            </a:r>
            <a:r>
              <a:rPr lang="en-US" altLang="zh-TW" sz="2400" dirty="0">
                <a:ea typeface="華康儷中黑" panose="020B0509000000000000" pitchFamily="49" charset="-120"/>
              </a:rPr>
              <a:t>6</a:t>
            </a:r>
            <a:r>
              <a:rPr lang="zh-TW" altLang="en-US" sz="2400" dirty="0">
                <a:ea typeface="華康儷中黑" panose="020B0509000000000000" pitchFamily="49" charset="-120"/>
              </a:rPr>
              <a:t>點</a:t>
            </a:r>
            <a:r>
              <a:rPr lang="zh-TW" altLang="en-US" sz="2400" dirty="0" smtClean="0">
                <a:ea typeface="華康儷中黑" panose="020B0509000000000000" pitchFamily="49" charset="-120"/>
              </a:rPr>
              <a:t>半，你</a:t>
            </a:r>
            <a:r>
              <a:rPr lang="en-US" altLang="zh-TW" sz="2400" dirty="0" smtClean="0">
                <a:ea typeface="華康儷中黑" panose="020B0509000000000000" pitchFamily="49" charset="-120"/>
              </a:rPr>
              <a:t>office</a:t>
            </a:r>
            <a:r>
              <a:rPr lang="zh-TW" altLang="en-US" sz="2400" dirty="0" smtClean="0">
                <a:ea typeface="華康儷中黑" panose="020B0509000000000000" pitchFamily="49" charset="-120"/>
              </a:rPr>
              <a:t>附近九</a:t>
            </a:r>
            <a:r>
              <a:rPr lang="zh-TW" altLang="en-US" sz="2400" dirty="0">
                <a:ea typeface="華康儷中黑" panose="020B0509000000000000" pitchFamily="49" charset="-120"/>
              </a:rPr>
              <a:t>龍</a:t>
            </a:r>
            <a:r>
              <a:rPr lang="zh-TW" altLang="en-US" sz="2400" dirty="0" smtClean="0">
                <a:ea typeface="華康儷中黑" panose="020B0509000000000000" pitchFamily="49" charset="-120"/>
              </a:rPr>
              <a:t>灣地鐵站</a:t>
            </a:r>
            <a:r>
              <a:rPr lang="en-US" altLang="zh-TW" sz="2400" dirty="0" smtClean="0">
                <a:ea typeface="華康儷中黑" panose="020B0509000000000000" pitchFamily="49" charset="-120"/>
              </a:rPr>
              <a:t>A</a:t>
            </a:r>
            <a:r>
              <a:rPr lang="zh-TW" altLang="en-US" sz="2400" dirty="0" smtClean="0">
                <a:ea typeface="華康儷中黑" panose="020B0509000000000000" pitchFamily="49" charset="-120"/>
              </a:rPr>
              <a:t>出口等。</a:t>
            </a:r>
            <a:endParaRPr lang="en-US" altLang="zh-TW" sz="2400" dirty="0" smtClean="0">
              <a:ea typeface="華康儷中黑" panose="020B0509000000000000" pitchFamily="49" charset="-120"/>
            </a:endParaRPr>
          </a:p>
          <a:p>
            <a:pPr marL="0" indent="0">
              <a:spcBef>
                <a:spcPts val="1200"/>
              </a:spcBef>
              <a:buNone/>
            </a:pPr>
            <a:r>
              <a:rPr lang="zh-TW" altLang="en-US" sz="2400" dirty="0" smtClean="0">
                <a:ea typeface="華康儷中黑" panose="020B0509000000000000" pitchFamily="49" charset="-120"/>
              </a:rPr>
              <a:t>到時見。我而家要出街先！</a:t>
            </a:r>
            <a:endParaRPr lang="en-US" altLang="zh-TW" sz="2400" dirty="0">
              <a:ea typeface="華康儷中黑" panose="020B0509000000000000" pitchFamily="49" charset="-120"/>
            </a:endParaRPr>
          </a:p>
          <a:p>
            <a:pPr marL="0" indent="0">
              <a:spcBef>
                <a:spcPts val="1200"/>
              </a:spcBef>
              <a:buNone/>
            </a:pPr>
            <a:endParaRPr lang="en-US" sz="2200" dirty="0" smtClean="0"/>
          </a:p>
          <a:p>
            <a:pPr marL="0" indent="0">
              <a:spcBef>
                <a:spcPts val="1200"/>
              </a:spcBef>
              <a:buNone/>
            </a:pPr>
            <a:r>
              <a:rPr lang="en-US" sz="2200" dirty="0" smtClean="0"/>
              <a:t>Great, so I will pick you up at 6:30 on Wednesday, the 1</a:t>
            </a:r>
            <a:r>
              <a:rPr lang="en-US" altLang="zh-TW" sz="2200" dirty="0" smtClean="0"/>
              <a:t>2</a:t>
            </a:r>
            <a:r>
              <a:rPr lang="en-US" sz="2200" baseline="30000" dirty="0" smtClean="0"/>
              <a:t>th</a:t>
            </a:r>
            <a:r>
              <a:rPr lang="en-US" sz="2200" dirty="0" smtClean="0"/>
              <a:t> at your office. 14 West Friendly Avenue at 6:30 p.m.</a:t>
            </a:r>
            <a:endParaRPr lang="en-US" sz="2200" dirty="0"/>
          </a:p>
          <a:p>
            <a:pPr marL="0" indent="0">
              <a:spcBef>
                <a:spcPts val="1200"/>
              </a:spcBef>
              <a:buNone/>
            </a:pPr>
            <a:r>
              <a:rPr lang="en-US" sz="2200" dirty="0" smtClean="0"/>
              <a:t>Excellent! See you then. Have to run!</a:t>
            </a:r>
            <a:endParaRPr lang="en-US" sz="2200" dirty="0"/>
          </a:p>
        </p:txBody>
      </p:sp>
      <p:grpSp>
        <p:nvGrpSpPr>
          <p:cNvPr id="3" name="Group 5"/>
          <p:cNvGrpSpPr/>
          <p:nvPr/>
        </p:nvGrpSpPr>
        <p:grpSpPr>
          <a:xfrm>
            <a:off x="0" y="-8775"/>
            <a:ext cx="9144000" cy="2377440"/>
            <a:chOff x="-674" y="-8775"/>
            <a:chExt cx="9525000" cy="2743200"/>
          </a:xfrm>
        </p:grpSpPr>
        <p:sp>
          <p:nvSpPr>
            <p:cNvPr id="7" name="Rectangle 6"/>
            <p:cNvSpPr/>
            <p:nvPr/>
          </p:nvSpPr>
          <p:spPr>
            <a:xfrm>
              <a:off x="-674" y="1240905"/>
              <a:ext cx="9525000" cy="1066800"/>
            </a:xfrm>
            <a:prstGeom prst="rect">
              <a:avLst/>
            </a:prstGeom>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3200" dirty="0">
                <a:solidFill>
                  <a:prstClr val="white"/>
                </a:solidFill>
                <a:effectLst>
                  <a:outerShdw blurRad="38100" dist="38100" dir="2700000" algn="tl">
                    <a:srgbClr val="000000">
                      <a:alpha val="43137"/>
                    </a:srgbClr>
                  </a:outerShdw>
                </a:effectLst>
                <a:latin typeface="Trebuchet MS" panose="020B0603020202020204" pitchFamily="34" charset="0"/>
              </a:endParaRPr>
            </a:p>
          </p:txBody>
        </p:sp>
        <p:pic>
          <p:nvPicPr>
            <p:cNvPr id="8" name="Picture 6" descr="http://blog.wileysfinest.com/wp-content/uploads/2013/11/callafriend.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36" y="-8775"/>
              <a:ext cx="4117038" cy="27432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grpSp>
      <p:sp>
        <p:nvSpPr>
          <p:cNvPr id="2" name="Slide Number Placeholder 1"/>
          <p:cNvSpPr>
            <a:spLocks noGrp="1"/>
          </p:cNvSpPr>
          <p:nvPr>
            <p:ph type="sldNum" sz="quarter" idx="12"/>
          </p:nvPr>
        </p:nvSpPr>
        <p:spPr/>
        <p:txBody>
          <a:bodyPr/>
          <a:lstStyle/>
          <a:p>
            <a:fld id="{5D94061F-B94A-4BA8-9D9E-D0D9FB5F4E14}"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222110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52400"/>
            <a:ext cx="9252924" cy="6400800"/>
            <a:chOff x="0" y="152400"/>
            <a:chExt cx="9252924" cy="6400800"/>
          </a:xfrm>
        </p:grpSpPr>
        <p:sp>
          <p:nvSpPr>
            <p:cNvPr id="5" name="Rectangle 4"/>
            <p:cNvSpPr/>
            <p:nvPr/>
          </p:nvSpPr>
          <p:spPr>
            <a:xfrm>
              <a:off x="0" y="4191000"/>
              <a:ext cx="9144000" cy="1066800"/>
            </a:xfrm>
            <a:prstGeom prst="rect">
              <a:avLst/>
            </a:prstGeom>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3200" dirty="0">
                <a:solidFill>
                  <a:prstClr val="white"/>
                </a:solidFill>
                <a:effectLst>
                  <a:outerShdw blurRad="38100" dist="38100" dir="2700000" algn="tl">
                    <a:srgbClr val="000000">
                      <a:alpha val="43137"/>
                    </a:srgbClr>
                  </a:outerShdw>
                </a:effectLst>
                <a:latin typeface="Trebuchet MS" panose="020B0603020202020204" pitchFamily="34" charset="0"/>
              </a:endParaRPr>
            </a:p>
          </p:txBody>
        </p:sp>
        <p:pic>
          <p:nvPicPr>
            <p:cNvPr id="11266" name="Picture 2" descr="http://townsendwardlaw.com/wp-content/uploads/2013/02/cold-call.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57800" y="152400"/>
              <a:ext cx="3995124" cy="6400800"/>
            </a:xfrm>
            <a:prstGeom prst="rect">
              <a:avLst/>
            </a:prstGeom>
            <a:noFill/>
            <a:effectLst>
              <a:reflection blurRad="6350" stA="52000" endA="300" endPos="35000" dir="5400000" sy="-100000" algn="bl" rotWithShape="0"/>
              <a:softEdge rad="635000"/>
            </a:effectLst>
            <a:extLst>
              <a:ext uri="{909E8E84-426E-40DD-AFC4-6F175D3DCCD1}">
                <a14:hiddenFill xmlns:a14="http://schemas.microsoft.com/office/drawing/2010/main">
                  <a:solidFill>
                    <a:srgbClr val="FFFFFF"/>
                  </a:solidFill>
                </a14:hiddenFill>
              </a:ext>
            </a:extLst>
          </p:spPr>
        </p:pic>
      </p:grpSp>
      <p:sp>
        <p:nvSpPr>
          <p:cNvPr id="4" name="Content Placeholder 3"/>
          <p:cNvSpPr>
            <a:spLocks noGrp="1"/>
          </p:cNvSpPr>
          <p:nvPr>
            <p:ph idx="1"/>
          </p:nvPr>
        </p:nvSpPr>
        <p:spPr>
          <a:xfrm>
            <a:off x="76200" y="2209800"/>
            <a:ext cx="5715000" cy="2133600"/>
          </a:xfrm>
        </p:spPr>
        <p:txBody>
          <a:bodyPr>
            <a:normAutofit/>
          </a:bodyPr>
          <a:lstStyle/>
          <a:p>
            <a:pPr marL="0" indent="0" algn="ctr">
              <a:buNone/>
            </a:pPr>
            <a:r>
              <a:rPr lang="en-US" sz="2400" dirty="0" smtClean="0">
                <a:solidFill>
                  <a:schemeClr val="accent1">
                    <a:lumMod val="75000"/>
                  </a:schemeClr>
                </a:solidFill>
              </a:rPr>
              <a:t>A SAMPLE INVITE </a:t>
            </a:r>
          </a:p>
          <a:p>
            <a:pPr marL="0" indent="0" algn="ctr">
              <a:buNone/>
            </a:pPr>
            <a:r>
              <a:rPr lang="en-US" sz="2400" dirty="0" smtClean="0">
                <a:solidFill>
                  <a:srgbClr val="C00000"/>
                </a:solidFill>
              </a:rPr>
              <a:t>A Third-Party Referral or </a:t>
            </a:r>
          </a:p>
          <a:p>
            <a:pPr marL="0" indent="0" algn="ctr">
              <a:buNone/>
            </a:pPr>
            <a:r>
              <a:rPr lang="en-US" sz="2400" dirty="0" smtClean="0">
                <a:solidFill>
                  <a:srgbClr val="C00000"/>
                </a:solidFill>
              </a:rPr>
              <a:t>Cold Call</a:t>
            </a:r>
          </a:p>
          <a:p>
            <a:pPr marL="0" indent="0" algn="ctr">
              <a:buNone/>
            </a:pPr>
            <a:r>
              <a:rPr lang="en-US" sz="2400" dirty="0" smtClean="0">
                <a:solidFill>
                  <a:schemeClr val="accent1">
                    <a:lumMod val="75000"/>
                  </a:schemeClr>
                </a:solidFill>
              </a:rPr>
              <a:t>TO REVIEW INFORMATION</a:t>
            </a:r>
            <a:endParaRPr lang="en-US" sz="2400" dirty="0">
              <a:solidFill>
                <a:schemeClr val="accent1">
                  <a:lumMod val="75000"/>
                </a:schemeClr>
              </a:solidFill>
            </a:endParaRPr>
          </a:p>
        </p:txBody>
      </p:sp>
      <p:sp>
        <p:nvSpPr>
          <p:cNvPr id="3" name="Slide Number Placeholder 2"/>
          <p:cNvSpPr>
            <a:spLocks noGrp="1"/>
          </p:cNvSpPr>
          <p:nvPr>
            <p:ph type="sldNum" sz="quarter" idx="12"/>
          </p:nvPr>
        </p:nvSpPr>
        <p:spPr/>
        <p:txBody>
          <a:bodyPr/>
          <a:lstStyle/>
          <a:p>
            <a:fld id="{5D94061F-B94A-4BA8-9D9E-D0D9FB5F4E14}" type="slidenum">
              <a:rPr lang="en-US" smtClean="0">
                <a:solidFill>
                  <a:prstClr val="black">
                    <a:tint val="75000"/>
                  </a:prstClr>
                </a:solidFill>
              </a:rPr>
              <a:pPr/>
              <a:t>21</a:t>
            </a:fld>
            <a:endParaRPr lang="en-US" dirty="0">
              <a:solidFill>
                <a:prstClr val="black">
                  <a:tint val="75000"/>
                </a:prstClr>
              </a:solidFill>
            </a:endParaRPr>
          </a:p>
        </p:txBody>
      </p:sp>
      <p:sp>
        <p:nvSpPr>
          <p:cNvPr id="7" name="Content Placeholder 3"/>
          <p:cNvSpPr txBox="1">
            <a:spLocks/>
          </p:cNvSpPr>
          <p:nvPr/>
        </p:nvSpPr>
        <p:spPr>
          <a:xfrm>
            <a:off x="76200" y="381000"/>
            <a:ext cx="5715000" cy="182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zh-TW" altLang="en-US" sz="2800" dirty="0">
                <a:solidFill>
                  <a:srgbClr val="4F81BD">
                    <a:lumMod val="75000"/>
                  </a:srgbClr>
                </a:solidFill>
                <a:latin typeface="華康儷中黑" panose="020B0509000000000000" pitchFamily="49" charset="-120"/>
                <a:ea typeface="華康儷中黑" panose="020B0509000000000000" pitchFamily="49" charset="-120"/>
              </a:rPr>
              <a:t>邀</a:t>
            </a:r>
            <a:r>
              <a:rPr lang="zh-TW" altLang="en-US" sz="2800" dirty="0" smtClean="0">
                <a:solidFill>
                  <a:srgbClr val="4F81BD">
                    <a:lumMod val="75000"/>
                  </a:srgbClr>
                </a:solidFill>
                <a:latin typeface="華康儷中黑" panose="020B0509000000000000" pitchFamily="49" charset="-120"/>
                <a:ea typeface="華康儷中黑" panose="020B0509000000000000" pitchFamily="49" charset="-120"/>
              </a:rPr>
              <a:t>約</a:t>
            </a:r>
            <a:r>
              <a:rPr lang="zh-TW" altLang="en-US" sz="2800" dirty="0" smtClean="0">
                <a:solidFill>
                  <a:srgbClr val="C00000"/>
                </a:solidFill>
                <a:latin typeface="華康儷中黑" panose="020B0509000000000000" pitchFamily="49" charset="-120"/>
                <a:ea typeface="華康儷中黑" panose="020B0509000000000000" pitchFamily="49" charset="-120"/>
              </a:rPr>
              <a:t>經轉介或</a:t>
            </a:r>
            <a:endParaRPr lang="en-US" altLang="zh-TW" sz="2800" dirty="0" smtClean="0">
              <a:solidFill>
                <a:srgbClr val="C00000"/>
              </a:solidFill>
              <a:latin typeface="華康儷中黑" panose="020B0509000000000000" pitchFamily="49" charset="-120"/>
              <a:ea typeface="華康儷中黑" panose="020B0509000000000000" pitchFamily="49" charset="-120"/>
            </a:endParaRPr>
          </a:p>
          <a:p>
            <a:pPr marL="0" indent="0" algn="ctr">
              <a:buFont typeface="Arial" panose="020B0604020202020204" pitchFamily="34" charset="0"/>
              <a:buNone/>
            </a:pPr>
            <a:r>
              <a:rPr lang="zh-TW" altLang="en-US" sz="2800" dirty="0" smtClean="0">
                <a:solidFill>
                  <a:srgbClr val="C00000"/>
                </a:solidFill>
                <a:latin typeface="華康儷中黑" panose="020B0509000000000000" pitchFamily="49" charset="-120"/>
                <a:ea typeface="華康儷中黑" panose="020B0509000000000000" pitchFamily="49" charset="-120"/>
              </a:rPr>
              <a:t>從冷市場</a:t>
            </a:r>
            <a:r>
              <a:rPr lang="zh-TW" altLang="en-US" sz="2800" dirty="0">
                <a:solidFill>
                  <a:srgbClr val="C00000"/>
                </a:solidFill>
                <a:latin typeface="華康儷中黑" panose="020B0509000000000000" pitchFamily="49" charset="-120"/>
                <a:ea typeface="華康儷中黑" panose="020B0509000000000000" pitchFamily="49" charset="-120"/>
              </a:rPr>
              <a:t>而</a:t>
            </a:r>
            <a:r>
              <a:rPr lang="zh-TW" altLang="en-US" sz="2800" dirty="0" smtClean="0">
                <a:solidFill>
                  <a:srgbClr val="C00000"/>
                </a:solidFill>
                <a:latin typeface="華康儷中黑" panose="020B0509000000000000" pitchFamily="49" charset="-120"/>
                <a:ea typeface="華康儷中黑" panose="020B0509000000000000" pitchFamily="49" charset="-120"/>
              </a:rPr>
              <a:t>認識</a:t>
            </a:r>
            <a:endParaRPr lang="en-US" altLang="zh-TW" sz="2800" dirty="0" smtClean="0">
              <a:solidFill>
                <a:srgbClr val="C00000"/>
              </a:solidFill>
              <a:latin typeface="華康儷中黑" panose="020B0509000000000000" pitchFamily="49" charset="-120"/>
              <a:ea typeface="華康儷中黑" panose="020B0509000000000000" pitchFamily="49" charset="-120"/>
            </a:endParaRPr>
          </a:p>
          <a:p>
            <a:pPr marL="0" indent="0" algn="ctr">
              <a:buFont typeface="Arial" panose="020B0604020202020204" pitchFamily="34" charset="0"/>
              <a:buNone/>
            </a:pPr>
            <a:r>
              <a:rPr lang="zh-TW" altLang="en-US" sz="2800" dirty="0" smtClean="0">
                <a:solidFill>
                  <a:srgbClr val="4F81BD">
                    <a:lumMod val="75000"/>
                  </a:srgbClr>
                </a:solidFill>
                <a:latin typeface="華康儷中黑" panose="020B0509000000000000" pitchFamily="49" charset="-120"/>
                <a:ea typeface="華康儷中黑" panose="020B0509000000000000" pitchFamily="49" charset="-120"/>
              </a:rPr>
              <a:t>的</a:t>
            </a:r>
            <a:r>
              <a:rPr lang="zh-TW" altLang="en-US" sz="2800" dirty="0">
                <a:solidFill>
                  <a:srgbClr val="4F81BD">
                    <a:lumMod val="75000"/>
                  </a:srgbClr>
                </a:solidFill>
                <a:latin typeface="華康儷中黑" panose="020B0509000000000000" pitchFamily="49" charset="-120"/>
                <a:ea typeface="華康儷中黑" panose="020B0509000000000000" pitchFamily="49" charset="-120"/>
              </a:rPr>
              <a:t>朋</a:t>
            </a:r>
            <a:r>
              <a:rPr lang="zh-TW" altLang="en-US" sz="2800" dirty="0" smtClean="0">
                <a:solidFill>
                  <a:srgbClr val="4F81BD">
                    <a:lumMod val="75000"/>
                  </a:srgbClr>
                </a:solidFill>
                <a:latin typeface="華康儷中黑" panose="020B0509000000000000" pitchFamily="49" charset="-120"/>
                <a:ea typeface="華康儷中黑" panose="020B0509000000000000" pitchFamily="49" charset="-120"/>
              </a:rPr>
              <a:t>友了解資訊之</a:t>
            </a:r>
            <a:r>
              <a:rPr lang="zh-TW" altLang="en-US" sz="2800" dirty="0">
                <a:solidFill>
                  <a:srgbClr val="4F81BD">
                    <a:lumMod val="75000"/>
                  </a:srgbClr>
                </a:solidFill>
                <a:latin typeface="華康儷中黑" panose="020B0509000000000000" pitchFamily="49" charset="-120"/>
                <a:ea typeface="華康儷中黑" panose="020B0509000000000000" pitchFamily="49" charset="-120"/>
              </a:rPr>
              <a:t>示範</a:t>
            </a:r>
            <a:endParaRPr lang="en-US" sz="2800" dirty="0">
              <a:solidFill>
                <a:srgbClr val="4F81BD">
                  <a:lumMod val="75000"/>
                </a:srgbClr>
              </a:solidFill>
              <a:latin typeface="華康儷中黑" panose="020B0509000000000000" pitchFamily="49" charset="-120"/>
              <a:ea typeface="華康儷中黑" panose="020B0509000000000000" pitchFamily="49" charset="-120"/>
            </a:endParaRPr>
          </a:p>
        </p:txBody>
      </p:sp>
    </p:spTree>
    <p:extLst>
      <p:ext uri="{BB962C8B-B14F-4D97-AF65-F5344CB8AC3E}">
        <p14:creationId xmlns:p14="http://schemas.microsoft.com/office/powerpoint/2010/main" val="677499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594360"/>
          </a:xfrm>
          <a:prstGeom prst="rect">
            <a:avLst/>
          </a:prstGeom>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3200" dirty="0">
              <a:solidFill>
                <a:prstClr val="white"/>
              </a:solidFill>
              <a:effectLst>
                <a:outerShdw blurRad="38100" dist="38100" dir="2700000" algn="tl">
                  <a:srgbClr val="000000">
                    <a:alpha val="43137"/>
                  </a:srgbClr>
                </a:outerShdw>
              </a:effectLst>
              <a:latin typeface="Trebuchet MS" panose="020B0603020202020204" pitchFamily="34" charset="0"/>
            </a:endParaRPr>
          </a:p>
        </p:txBody>
      </p:sp>
      <p:sp>
        <p:nvSpPr>
          <p:cNvPr id="4" name="Content Placeholder 3"/>
          <p:cNvSpPr>
            <a:spLocks noGrp="1"/>
          </p:cNvSpPr>
          <p:nvPr>
            <p:ph idx="1"/>
          </p:nvPr>
        </p:nvSpPr>
        <p:spPr>
          <a:xfrm>
            <a:off x="381000" y="1219200"/>
            <a:ext cx="7010400" cy="4648200"/>
          </a:xfrm>
        </p:spPr>
        <p:txBody>
          <a:bodyPr>
            <a:normAutofit/>
          </a:bodyPr>
          <a:lstStyle/>
          <a:p>
            <a:pPr marL="0" indent="0">
              <a:spcBef>
                <a:spcPts val="1800"/>
              </a:spcBef>
              <a:buNone/>
            </a:pPr>
            <a:r>
              <a:rPr lang="zh-TW" altLang="en-US" sz="2000" dirty="0">
                <a:ea typeface="華康儷中黑" panose="020B0509000000000000" pitchFamily="49" charset="-120"/>
              </a:rPr>
              <a:t>你好</a:t>
            </a:r>
            <a:r>
              <a:rPr lang="en-US" sz="2000" u="sng" dirty="0">
                <a:solidFill>
                  <a:srgbClr val="FF0000"/>
                </a:solidFill>
                <a:ea typeface="華康儷中黑" panose="020B0509000000000000" pitchFamily="49" charset="-120"/>
              </a:rPr>
              <a:t>Andy</a:t>
            </a:r>
            <a:r>
              <a:rPr lang="zh-TW" altLang="en-US" sz="2000" dirty="0" smtClean="0">
                <a:ea typeface="華康儷中黑" panose="020B0509000000000000" pitchFamily="49" charset="-120"/>
              </a:rPr>
              <a:t>。</a:t>
            </a:r>
            <a:endParaRPr lang="en-US" altLang="zh-TW" sz="2000" dirty="0" smtClean="0">
              <a:ea typeface="華康儷中黑" panose="020B0509000000000000" pitchFamily="49" charset="-120"/>
            </a:endParaRPr>
          </a:p>
          <a:p>
            <a:pPr marL="0" indent="0">
              <a:spcBef>
                <a:spcPts val="1800"/>
              </a:spcBef>
              <a:buNone/>
            </a:pPr>
            <a:r>
              <a:rPr lang="zh-TW" altLang="en-US" sz="2000" dirty="0">
                <a:ea typeface="華康儷中黑" panose="020B0509000000000000" pitchFamily="49" charset="-120"/>
              </a:rPr>
              <a:t>我喺</a:t>
            </a:r>
            <a:r>
              <a:rPr lang="en-US" sz="2000" u="sng" dirty="0" smtClean="0">
                <a:solidFill>
                  <a:srgbClr val="FF0000"/>
                </a:solidFill>
              </a:rPr>
              <a:t>Dennis </a:t>
            </a:r>
            <a:r>
              <a:rPr lang="zh-TW" altLang="en-US" sz="2000" dirty="0" smtClean="0">
                <a:ea typeface="華康儷中黑" panose="020B0509000000000000" pitchFamily="49" charset="-120"/>
              </a:rPr>
              <a:t>。我知今次打比你有啲唐突，同埋我地都好忙，所以我長話短說吧。</a:t>
            </a:r>
            <a:r>
              <a:rPr lang="zh-TW" altLang="en-US" sz="2000" dirty="0">
                <a:ea typeface="華康儷中黑" panose="020B0509000000000000" pitchFamily="49" charset="-120"/>
              </a:rPr>
              <a:t>我喺報</a:t>
            </a:r>
            <a:r>
              <a:rPr lang="zh-TW" altLang="en-US" sz="2000" dirty="0" smtClean="0">
                <a:ea typeface="華康儷中黑" panose="020B0509000000000000" pitchFamily="49" charset="-120"/>
              </a:rPr>
              <a:t>紙上見到你被嘉許為成功人士，</a:t>
            </a:r>
            <a:r>
              <a:rPr lang="zh-TW" altLang="en-US" sz="2000" dirty="0">
                <a:ea typeface="華康儷中黑" panose="020B0509000000000000" pitchFamily="49" charset="-120"/>
              </a:rPr>
              <a:t>恭</a:t>
            </a:r>
            <a:r>
              <a:rPr lang="zh-TW" altLang="en-US" sz="2000" dirty="0" smtClean="0">
                <a:ea typeface="華康儷中黑" panose="020B0509000000000000" pitchFamily="49" charset="-120"/>
              </a:rPr>
              <a:t>喜你。我知</a:t>
            </a:r>
            <a:r>
              <a:rPr lang="zh-TW" altLang="en-US" sz="2000" dirty="0">
                <a:ea typeface="華康儷中黑" panose="020B0509000000000000" pitchFamily="49" charset="-120"/>
              </a:rPr>
              <a:t>道</a:t>
            </a:r>
            <a:r>
              <a:rPr lang="zh-TW" altLang="en-US" sz="2000" dirty="0" smtClean="0">
                <a:ea typeface="華康儷中黑" panose="020B0509000000000000" pitchFamily="49" charset="-120"/>
              </a:rPr>
              <a:t>你有好好既人際網絡，又有良好既溝</a:t>
            </a:r>
            <a:r>
              <a:rPr lang="zh-TW" altLang="en-US" sz="2000" dirty="0">
                <a:ea typeface="華康儷中黑" panose="020B0509000000000000" pitchFamily="49" charset="-120"/>
              </a:rPr>
              <a:t>通技</a:t>
            </a:r>
            <a:r>
              <a:rPr lang="zh-TW" altLang="en-US" sz="2000" dirty="0" smtClean="0">
                <a:ea typeface="華康儷中黑" panose="020B0509000000000000" pitchFamily="49" charset="-120"/>
              </a:rPr>
              <a:t>巧，而且正尋找緊一些可改</a:t>
            </a:r>
            <a:r>
              <a:rPr lang="zh-TW" altLang="en-US" sz="2000" dirty="0">
                <a:ea typeface="華康儷中黑" panose="020B0509000000000000" pitchFamily="49" charset="-120"/>
              </a:rPr>
              <a:t>善你</a:t>
            </a:r>
            <a:r>
              <a:rPr lang="zh-TW" altLang="en-US" sz="2000" dirty="0" smtClean="0">
                <a:ea typeface="華康儷中黑" panose="020B0509000000000000" pitchFamily="49" charset="-120"/>
              </a:rPr>
              <a:t>的現在財</a:t>
            </a:r>
            <a:r>
              <a:rPr lang="zh-TW" altLang="en-US" sz="2000" dirty="0">
                <a:ea typeface="華康儷中黑" panose="020B0509000000000000" pitchFamily="49" charset="-120"/>
              </a:rPr>
              <a:t>務狀</a:t>
            </a:r>
            <a:r>
              <a:rPr lang="zh-TW" altLang="en-US" sz="2000" dirty="0" smtClean="0">
                <a:ea typeface="華康儷中黑" panose="020B0509000000000000" pitchFamily="49" charset="-120"/>
              </a:rPr>
              <a:t>況既計劃，係咪？</a:t>
            </a:r>
            <a:endParaRPr lang="en-US" altLang="zh-TW" sz="2000" dirty="0" smtClean="0">
              <a:ea typeface="華康儷中黑" panose="020B0509000000000000" pitchFamily="49" charset="-120"/>
            </a:endParaRPr>
          </a:p>
          <a:p>
            <a:pPr marL="0" indent="0">
              <a:spcBef>
                <a:spcPts val="1200"/>
              </a:spcBef>
              <a:buNone/>
            </a:pPr>
            <a:endParaRPr lang="en-US" sz="2000" dirty="0" smtClean="0"/>
          </a:p>
          <a:p>
            <a:pPr marL="0" indent="0">
              <a:spcBef>
                <a:spcPts val="1200"/>
              </a:spcBef>
              <a:buNone/>
            </a:pPr>
            <a:r>
              <a:rPr lang="en-US" sz="1800" dirty="0" smtClean="0"/>
              <a:t>Hello </a:t>
            </a:r>
            <a:r>
              <a:rPr lang="en-US" sz="1800" u="sng" dirty="0" smtClean="0">
                <a:solidFill>
                  <a:srgbClr val="FF0000"/>
                </a:solidFill>
              </a:rPr>
              <a:t>Andy</a:t>
            </a:r>
            <a:r>
              <a:rPr lang="en-US" sz="1800" dirty="0" smtClean="0"/>
              <a:t>.  </a:t>
            </a:r>
            <a:endParaRPr lang="en-US" sz="1800" dirty="0"/>
          </a:p>
          <a:p>
            <a:pPr marL="0" indent="0">
              <a:spcBef>
                <a:spcPts val="1200"/>
              </a:spcBef>
              <a:buNone/>
            </a:pPr>
            <a:r>
              <a:rPr lang="en-US" sz="1800" dirty="0" smtClean="0"/>
              <a:t>This is </a:t>
            </a:r>
            <a:r>
              <a:rPr lang="en-US" sz="1800" u="sng" dirty="0" smtClean="0">
                <a:solidFill>
                  <a:srgbClr val="FF0000"/>
                </a:solidFill>
              </a:rPr>
              <a:t>Dennis</a:t>
            </a:r>
            <a:r>
              <a:rPr lang="en-US" sz="1800" dirty="0" smtClean="0"/>
              <a:t>. I know this is not a scheduled time to speak, and we both are on the go. I saw your name in the paper. Congratulations on your success. I understand you are well connected, with wonderful communication skills and looking to improve your financial position. Is that correct? </a:t>
            </a:r>
            <a:endParaRPr lang="en-US" sz="1800" dirty="0"/>
          </a:p>
        </p:txBody>
      </p:sp>
      <p:pic>
        <p:nvPicPr>
          <p:cNvPr id="12" name="Picture 2" descr="http://townsendwardlaw.com/wp-content/uploads/2013/02/cold-call.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39709" y="297180"/>
            <a:ext cx="2103120" cy="2753140"/>
          </a:xfrm>
          <a:prstGeom prst="rect">
            <a:avLst/>
          </a:prstGeom>
          <a:noFill/>
          <a:effectLst>
            <a:reflection blurRad="6350" stA="52000" endA="300" endPos="35000" dir="5400000" sy="-100000" algn="bl" rotWithShape="0"/>
            <a:softEdge rad="635000"/>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D94061F-B94A-4BA8-9D9E-D0D9FB5F4E14}" type="slidenum">
              <a:rPr lang="en-US" smtClean="0">
                <a:solidFill>
                  <a:prstClr val="black">
                    <a:tint val="75000"/>
                  </a:prstClr>
                </a:solidFill>
              </a:rPr>
              <a:pPr/>
              <a:t>22</a:t>
            </a:fld>
            <a:endParaRPr lang="en-US" dirty="0">
              <a:solidFill>
                <a:prstClr val="black">
                  <a:tint val="75000"/>
                </a:prstClr>
              </a:solidFill>
            </a:endParaRPr>
          </a:p>
        </p:txBody>
      </p:sp>
      <p:sp>
        <p:nvSpPr>
          <p:cNvPr id="5" name="Rectangle 1"/>
          <p:cNvSpPr>
            <a:spLocks noChangeArrowheads="1"/>
          </p:cNvSpPr>
          <p:nvPr/>
        </p:nvSpPr>
        <p:spPr bwMode="auto">
          <a:xfrm>
            <a:off x="1749425" y="3543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altLang="en-US">
                <a:solidFill>
                  <a:prstClr val="black"/>
                </a:solidFill>
                <a:latin typeface="Arial" pitchFamily="34" charset="0"/>
                <a:cs typeface="Arial" pitchFamily="34" charset="0"/>
              </a:rPr>
              <a:t/>
            </a:r>
            <a:br>
              <a:rPr lang="en-US" altLang="en-US">
                <a:solidFill>
                  <a:prstClr val="black"/>
                </a:solidFill>
                <a:latin typeface="Arial" pitchFamily="34" charset="0"/>
                <a:cs typeface="Arial" pitchFamily="34" charset="0"/>
              </a:rPr>
            </a:br>
            <a:endParaRPr lang="en-US" altLang="en-US">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306784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594360"/>
          </a:xfrm>
          <a:prstGeom prst="rect">
            <a:avLst/>
          </a:prstGeom>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3200" dirty="0">
              <a:solidFill>
                <a:prstClr val="white"/>
              </a:solidFill>
              <a:effectLst>
                <a:outerShdw blurRad="38100" dist="38100" dir="2700000" algn="tl">
                  <a:srgbClr val="000000">
                    <a:alpha val="43137"/>
                  </a:srgbClr>
                </a:outerShdw>
              </a:effectLst>
              <a:latin typeface="Trebuchet MS" panose="020B0603020202020204" pitchFamily="34" charset="0"/>
            </a:endParaRPr>
          </a:p>
        </p:txBody>
      </p:sp>
      <p:sp>
        <p:nvSpPr>
          <p:cNvPr id="4" name="Content Placeholder 3"/>
          <p:cNvSpPr>
            <a:spLocks noGrp="1"/>
          </p:cNvSpPr>
          <p:nvPr>
            <p:ph idx="1"/>
          </p:nvPr>
        </p:nvSpPr>
        <p:spPr>
          <a:xfrm>
            <a:off x="457200" y="4313237"/>
            <a:ext cx="7886469" cy="2620963"/>
          </a:xfrm>
        </p:spPr>
        <p:txBody>
          <a:bodyPr>
            <a:noAutofit/>
          </a:bodyPr>
          <a:lstStyle/>
          <a:p>
            <a:r>
              <a:rPr lang="en-US" sz="2000" dirty="0" smtClean="0"/>
              <a:t>I was referred to you by...</a:t>
            </a:r>
          </a:p>
          <a:p>
            <a:r>
              <a:rPr lang="en-US" sz="2000" dirty="0" smtClean="0"/>
              <a:t>I saw your name in the paper. Congratulations on your success!</a:t>
            </a:r>
          </a:p>
          <a:p>
            <a:r>
              <a:rPr lang="en-US" sz="2000" dirty="0" smtClean="0"/>
              <a:t>Your name came up in a conversation with friends...</a:t>
            </a:r>
          </a:p>
          <a:p>
            <a:r>
              <a:rPr lang="en-US" sz="2000" dirty="0" smtClean="0"/>
              <a:t>I was in your store...</a:t>
            </a:r>
          </a:p>
          <a:p>
            <a:r>
              <a:rPr lang="en-US" sz="2000" dirty="0" smtClean="0"/>
              <a:t>We have a mutual friend...</a:t>
            </a:r>
            <a:endParaRPr lang="en-US" sz="2000" dirty="0"/>
          </a:p>
        </p:txBody>
      </p:sp>
      <p:pic>
        <p:nvPicPr>
          <p:cNvPr id="12" name="Picture 2" descr="http://townsendwardlaw.com/wp-content/uploads/2013/02/cold-call.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39709" y="297180"/>
            <a:ext cx="2103120" cy="2753140"/>
          </a:xfrm>
          <a:prstGeom prst="rect">
            <a:avLst/>
          </a:prstGeom>
          <a:noFill/>
          <a:effectLst>
            <a:reflection blurRad="6350" stA="52000" endA="300" endPos="35000" dir="5400000" sy="-100000" algn="bl" rotWithShape="0"/>
            <a:softEdge rad="635000"/>
          </a:effectLst>
          <a:extLst>
            <a:ext uri="{909E8E84-426E-40DD-AFC4-6F175D3DCCD1}">
              <a14:hiddenFill xmlns:a14="http://schemas.microsoft.com/office/drawing/2010/main">
                <a:solidFill>
                  <a:srgbClr val="FFFFFF"/>
                </a:solidFill>
              </a14:hiddenFill>
            </a:ext>
          </a:extLst>
        </p:spPr>
      </p:pic>
      <p:sp>
        <p:nvSpPr>
          <p:cNvPr id="7" name="Title 2"/>
          <p:cNvSpPr>
            <a:spLocks noGrp="1"/>
          </p:cNvSpPr>
          <p:nvPr>
            <p:ph type="title"/>
          </p:nvPr>
        </p:nvSpPr>
        <p:spPr>
          <a:xfrm>
            <a:off x="457200" y="3810000"/>
            <a:ext cx="8229600" cy="609600"/>
          </a:xfrm>
        </p:spPr>
        <p:txBody>
          <a:bodyPr>
            <a:normAutofit/>
          </a:bodyPr>
          <a:lstStyle/>
          <a:p>
            <a:r>
              <a:rPr lang="en-US" sz="2800" dirty="0" smtClean="0">
                <a:solidFill>
                  <a:schemeClr val="accent1">
                    <a:lumMod val="75000"/>
                  </a:schemeClr>
                </a:solidFill>
              </a:rPr>
              <a:t>Other Intro Options</a:t>
            </a:r>
            <a:endParaRPr lang="en-US" sz="2800" dirty="0">
              <a:solidFill>
                <a:schemeClr val="accent1">
                  <a:lumMod val="75000"/>
                </a:schemeClr>
              </a:solidFill>
            </a:endParaRPr>
          </a:p>
        </p:txBody>
      </p:sp>
      <p:sp>
        <p:nvSpPr>
          <p:cNvPr id="2" name="Slide Number Placeholder 1"/>
          <p:cNvSpPr>
            <a:spLocks noGrp="1"/>
          </p:cNvSpPr>
          <p:nvPr>
            <p:ph type="sldNum" sz="quarter" idx="12"/>
          </p:nvPr>
        </p:nvSpPr>
        <p:spPr/>
        <p:txBody>
          <a:bodyPr/>
          <a:lstStyle/>
          <a:p>
            <a:fld id="{5D94061F-B94A-4BA8-9D9E-D0D9FB5F4E14}" type="slidenum">
              <a:rPr lang="en-US" smtClean="0">
                <a:solidFill>
                  <a:prstClr val="black">
                    <a:tint val="75000"/>
                  </a:prstClr>
                </a:solidFill>
              </a:rPr>
              <a:pPr/>
              <a:t>23</a:t>
            </a:fld>
            <a:endParaRPr lang="en-US" dirty="0">
              <a:solidFill>
                <a:prstClr val="black">
                  <a:tint val="75000"/>
                </a:prstClr>
              </a:solidFill>
            </a:endParaRPr>
          </a:p>
        </p:txBody>
      </p:sp>
      <p:sp>
        <p:nvSpPr>
          <p:cNvPr id="8" name="Content Placeholder 3"/>
          <p:cNvSpPr txBox="1">
            <a:spLocks/>
          </p:cNvSpPr>
          <p:nvPr/>
        </p:nvSpPr>
        <p:spPr>
          <a:xfrm>
            <a:off x="457200" y="1447800"/>
            <a:ext cx="7886469" cy="2620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00"/>
              </a:spcBef>
            </a:pPr>
            <a:r>
              <a:rPr lang="zh-TW" altLang="en-US" sz="2400" dirty="0">
                <a:solidFill>
                  <a:prstClr val="black"/>
                </a:solidFill>
                <a:ea typeface="華康儷中黑" panose="020B0509000000000000" pitchFamily="49" charset="-120"/>
              </a:rPr>
              <a:t>是</a:t>
            </a:r>
            <a:r>
              <a:rPr lang="en-US" altLang="zh-TW" sz="2400" dirty="0">
                <a:solidFill>
                  <a:prstClr val="black"/>
                </a:solidFill>
                <a:ea typeface="華康儷中黑" panose="020B0509000000000000" pitchFamily="49" charset="-120"/>
              </a:rPr>
              <a:t>xxx</a:t>
            </a:r>
            <a:r>
              <a:rPr lang="zh-TW" altLang="en-US" sz="2400" dirty="0">
                <a:solidFill>
                  <a:prstClr val="black"/>
                </a:solidFill>
                <a:ea typeface="華康儷中黑" panose="020B0509000000000000" pitchFamily="49" charset="-120"/>
              </a:rPr>
              <a:t>介紹你給我認識</a:t>
            </a:r>
            <a:endParaRPr lang="en-US" altLang="zh-TW" sz="2400" dirty="0">
              <a:solidFill>
                <a:prstClr val="black"/>
              </a:solidFill>
              <a:ea typeface="華康儷中黑" panose="020B0509000000000000" pitchFamily="49" charset="-120"/>
            </a:endParaRPr>
          </a:p>
          <a:p>
            <a:pPr>
              <a:spcBef>
                <a:spcPts val="600"/>
              </a:spcBef>
            </a:pPr>
            <a:r>
              <a:rPr lang="zh-TW" altLang="en-US" sz="2400" dirty="0" smtClean="0">
                <a:solidFill>
                  <a:prstClr val="black"/>
                </a:solidFill>
                <a:ea typeface="華康儷中黑" panose="020B0509000000000000" pitchFamily="49" charset="-120"/>
              </a:rPr>
              <a:t>我在報</a:t>
            </a:r>
            <a:r>
              <a:rPr lang="zh-TW" altLang="en-US" sz="2400" dirty="0">
                <a:solidFill>
                  <a:prstClr val="black"/>
                </a:solidFill>
                <a:ea typeface="華康儷中黑" panose="020B0509000000000000" pitchFamily="49" charset="-120"/>
              </a:rPr>
              <a:t>紙上見到你被嘉許為成功人士，恭喜</a:t>
            </a:r>
            <a:r>
              <a:rPr lang="zh-TW" altLang="en-US" sz="2400" dirty="0" smtClean="0">
                <a:solidFill>
                  <a:prstClr val="black"/>
                </a:solidFill>
                <a:ea typeface="華康儷中黑" panose="020B0509000000000000" pitchFamily="49" charset="-120"/>
              </a:rPr>
              <a:t>你！ </a:t>
            </a:r>
            <a:endParaRPr lang="en-US" altLang="zh-TW" sz="2400" dirty="0" smtClean="0">
              <a:solidFill>
                <a:prstClr val="black"/>
              </a:solidFill>
              <a:ea typeface="華康儷中黑" panose="020B0509000000000000" pitchFamily="49" charset="-120"/>
            </a:endParaRPr>
          </a:p>
          <a:p>
            <a:pPr>
              <a:spcBef>
                <a:spcPts val="600"/>
              </a:spcBef>
            </a:pPr>
            <a:r>
              <a:rPr lang="zh-TW" altLang="en-US" sz="2400" dirty="0">
                <a:solidFill>
                  <a:prstClr val="black"/>
                </a:solidFill>
                <a:ea typeface="華康儷中黑" panose="020B0509000000000000" pitchFamily="49" charset="-120"/>
              </a:rPr>
              <a:t>我跟朋友聊天時他提起你的名字</a:t>
            </a:r>
            <a:r>
              <a:rPr lang="en-US" altLang="zh-TW" sz="2400" dirty="0" smtClean="0">
                <a:solidFill>
                  <a:prstClr val="black"/>
                </a:solidFill>
                <a:ea typeface="華康儷中黑" panose="020B0509000000000000" pitchFamily="49" charset="-120"/>
              </a:rPr>
              <a:t>…</a:t>
            </a:r>
            <a:endParaRPr lang="en-US" altLang="zh-TW" sz="2400" dirty="0">
              <a:solidFill>
                <a:prstClr val="black"/>
              </a:solidFill>
              <a:ea typeface="華康儷中黑" panose="020B0509000000000000" pitchFamily="49" charset="-120"/>
            </a:endParaRPr>
          </a:p>
          <a:p>
            <a:pPr>
              <a:spcBef>
                <a:spcPts val="600"/>
              </a:spcBef>
            </a:pPr>
            <a:r>
              <a:rPr lang="zh-TW" altLang="en-US" sz="2400" dirty="0" smtClean="0">
                <a:solidFill>
                  <a:prstClr val="black"/>
                </a:solidFill>
                <a:ea typeface="華康儷中黑" panose="020B0509000000000000" pitchFamily="49" charset="-120"/>
              </a:rPr>
              <a:t>我曾經在你店內買東西</a:t>
            </a:r>
            <a:r>
              <a:rPr lang="en-US" altLang="zh-TW" sz="2400" dirty="0" smtClean="0">
                <a:solidFill>
                  <a:prstClr val="black"/>
                </a:solidFill>
                <a:ea typeface="華康儷中黑" panose="020B0509000000000000" pitchFamily="49" charset="-120"/>
              </a:rPr>
              <a:t>…</a:t>
            </a:r>
            <a:endParaRPr lang="en-US" sz="2400" dirty="0" smtClean="0">
              <a:solidFill>
                <a:prstClr val="black"/>
              </a:solidFill>
            </a:endParaRPr>
          </a:p>
          <a:p>
            <a:pPr>
              <a:spcBef>
                <a:spcPts val="600"/>
              </a:spcBef>
            </a:pPr>
            <a:r>
              <a:rPr lang="zh-TW" altLang="en-US" sz="2400" dirty="0" smtClean="0">
                <a:solidFill>
                  <a:prstClr val="black"/>
                </a:solidFill>
                <a:ea typeface="華康儷中黑" panose="020B0509000000000000" pitchFamily="49" charset="-120"/>
              </a:rPr>
              <a:t>我們有共同認識的朋友</a:t>
            </a:r>
            <a:r>
              <a:rPr lang="en-US" altLang="zh-TW" sz="2400" dirty="0" smtClean="0">
                <a:solidFill>
                  <a:prstClr val="black"/>
                </a:solidFill>
                <a:ea typeface="華康儷中黑" panose="020B0509000000000000" pitchFamily="49" charset="-120"/>
              </a:rPr>
              <a:t>…</a:t>
            </a:r>
            <a:endParaRPr lang="en-US" altLang="zh-TW" sz="2400" dirty="0">
              <a:solidFill>
                <a:prstClr val="black"/>
              </a:solidFill>
              <a:ea typeface="華康儷中黑" panose="020B0509000000000000" pitchFamily="49" charset="-120"/>
            </a:endParaRPr>
          </a:p>
        </p:txBody>
      </p:sp>
      <p:sp>
        <p:nvSpPr>
          <p:cNvPr id="9" name="Title 2"/>
          <p:cNvSpPr txBox="1">
            <a:spLocks/>
          </p:cNvSpPr>
          <p:nvPr/>
        </p:nvSpPr>
        <p:spPr>
          <a:xfrm>
            <a:off x="457200" y="762000"/>
            <a:ext cx="82296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a:lstStyle>
          <a:p>
            <a:r>
              <a:rPr lang="zh-TW" altLang="en-US" sz="3600" dirty="0" smtClean="0">
                <a:solidFill>
                  <a:srgbClr val="4F81BD">
                    <a:lumMod val="75000"/>
                  </a:srgbClr>
                </a:solidFill>
                <a:latin typeface="華康儷中黑" panose="020B0509000000000000" pitchFamily="49" charset="-120"/>
                <a:ea typeface="華康儷中黑" panose="020B0509000000000000" pitchFamily="49" charset="-120"/>
              </a:rPr>
              <a:t>其他打開話題的選擇</a:t>
            </a:r>
            <a:endParaRPr lang="en-US" sz="3600" dirty="0">
              <a:solidFill>
                <a:srgbClr val="4F81BD">
                  <a:lumMod val="75000"/>
                </a:srgbClr>
              </a:solidFill>
              <a:latin typeface="華康儷中黑" panose="020B0509000000000000" pitchFamily="49" charset="-120"/>
              <a:ea typeface="華康儷中黑" panose="020B0509000000000000" pitchFamily="49" charset="-120"/>
            </a:endParaRPr>
          </a:p>
        </p:txBody>
      </p:sp>
    </p:spTree>
    <p:extLst>
      <p:ext uri="{BB962C8B-B14F-4D97-AF65-F5344CB8AC3E}">
        <p14:creationId xmlns:p14="http://schemas.microsoft.com/office/powerpoint/2010/main" val="2337444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townsendwardlaw.com/wp-content/uploads/2013/02/cold-call.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39709" y="297180"/>
            <a:ext cx="2103120" cy="2753140"/>
          </a:xfrm>
          <a:prstGeom prst="rect">
            <a:avLst/>
          </a:prstGeom>
          <a:noFill/>
          <a:effectLst>
            <a:reflection blurRad="6350" stA="52000" endA="300" endPos="35000" dir="5400000" sy="-100000" algn="bl" rotWithShape="0"/>
            <a:softEdge rad="635000"/>
          </a:effectLst>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304800" y="1417637"/>
            <a:ext cx="7086600" cy="4525963"/>
          </a:xfrm>
        </p:spPr>
        <p:txBody>
          <a:bodyPr>
            <a:normAutofit/>
          </a:bodyPr>
          <a:lstStyle/>
          <a:p>
            <a:pPr marL="0" indent="0">
              <a:spcBef>
                <a:spcPts val="1200"/>
              </a:spcBef>
              <a:buNone/>
            </a:pPr>
            <a:r>
              <a:rPr lang="zh-TW" altLang="en-US" sz="2200" dirty="0" smtClean="0">
                <a:ea typeface="華康儷中黑" panose="020B0509000000000000" pitchFamily="49" charset="-120"/>
              </a:rPr>
              <a:t>如果我發</a:t>
            </a:r>
            <a:r>
              <a:rPr lang="zh-TW" altLang="en-US" sz="2200" dirty="0">
                <a:ea typeface="華康儷中黑" panose="020B0509000000000000" pitchFamily="49" charset="-120"/>
              </a:rPr>
              <a:t>個短片連結俾你</a:t>
            </a:r>
            <a:r>
              <a:rPr lang="zh-TW" altLang="en-US" sz="2200" dirty="0" smtClean="0">
                <a:ea typeface="華康儷中黑" panose="020B0509000000000000" pitchFamily="49" charset="-120"/>
              </a:rPr>
              <a:t>，你會睇嗎？</a:t>
            </a:r>
            <a:endParaRPr lang="en-US" altLang="zh-TW" sz="2200" dirty="0" smtClean="0">
              <a:ea typeface="華康儷中黑" panose="020B0509000000000000" pitchFamily="49" charset="-120"/>
            </a:endParaRPr>
          </a:p>
          <a:p>
            <a:pPr marL="0" indent="0">
              <a:spcBef>
                <a:spcPts val="1200"/>
              </a:spcBef>
              <a:buNone/>
            </a:pPr>
            <a:r>
              <a:rPr lang="zh-TW" altLang="en-US" sz="2200" dirty="0" smtClean="0">
                <a:ea typeface="華康儷中黑" panose="020B0509000000000000" pitchFamily="49" charset="-120"/>
              </a:rPr>
              <a:t>好！你可以俾個電郵地址我嗎？你會幾時睇？短</a:t>
            </a:r>
            <a:r>
              <a:rPr lang="zh-TW" altLang="en-US" sz="2200" dirty="0">
                <a:ea typeface="華康儷中黑" panose="020B0509000000000000" pitchFamily="49" charset="-120"/>
              </a:rPr>
              <a:t>片</a:t>
            </a:r>
            <a:r>
              <a:rPr lang="zh-TW" altLang="en-US" sz="2200" dirty="0" smtClean="0">
                <a:ea typeface="華康儷中黑" panose="020B0509000000000000" pitchFamily="49" charset="-120"/>
              </a:rPr>
              <a:t>只</a:t>
            </a:r>
            <a:r>
              <a:rPr lang="zh-TW" altLang="en-US" sz="2400" dirty="0">
                <a:ea typeface="華康儷中黑" panose="020B0509000000000000" pitchFamily="49" charset="-120"/>
              </a:rPr>
              <a:t>喺</a:t>
            </a:r>
            <a:r>
              <a:rPr lang="en-US" altLang="zh-TW" sz="2200" dirty="0" smtClean="0">
                <a:ea typeface="華康儷中黑" panose="020B0509000000000000" pitchFamily="49" charset="-120"/>
              </a:rPr>
              <a:t>15</a:t>
            </a:r>
            <a:r>
              <a:rPr lang="zh-TW" altLang="en-US" sz="2200" dirty="0" smtClean="0">
                <a:ea typeface="華康儷中黑" panose="020B0509000000000000" pitchFamily="49" charset="-120"/>
              </a:rPr>
              <a:t>分鐘。</a:t>
            </a:r>
            <a:endParaRPr lang="en-US" altLang="zh-TW" sz="2200" dirty="0" smtClean="0">
              <a:ea typeface="華康儷中黑" panose="020B0509000000000000" pitchFamily="49" charset="-120"/>
            </a:endParaRPr>
          </a:p>
          <a:p>
            <a:pPr marL="0" indent="0">
              <a:spcBef>
                <a:spcPts val="1200"/>
              </a:spcBef>
              <a:buNone/>
            </a:pPr>
            <a:r>
              <a:rPr lang="zh-TW" altLang="en-US" sz="2200" dirty="0">
                <a:ea typeface="華康儷中黑" panose="020B0509000000000000" pitchFamily="49" charset="-120"/>
              </a:rPr>
              <a:t>太好喇</a:t>
            </a:r>
            <a:r>
              <a:rPr lang="zh-TW" altLang="en-US" sz="2200" dirty="0" smtClean="0">
                <a:ea typeface="華康儷中黑" panose="020B0509000000000000" pitchFamily="49" charset="-120"/>
              </a:rPr>
              <a:t>！如果你星期二晚睇，咁我星期三早上打俾你，同你傾下有關內容，可以嗎</a:t>
            </a:r>
            <a:r>
              <a:rPr lang="zh-TW" altLang="en-US" sz="2200" dirty="0">
                <a:ea typeface="華康儷中黑" panose="020B0509000000000000" pitchFamily="49" charset="-120"/>
              </a:rPr>
              <a:t>？</a:t>
            </a:r>
            <a:endParaRPr lang="en-US" altLang="zh-TW" sz="2200" dirty="0">
              <a:ea typeface="華康儷中黑" panose="020B0509000000000000" pitchFamily="49" charset="-120"/>
            </a:endParaRPr>
          </a:p>
          <a:p>
            <a:pPr marL="0" indent="0">
              <a:spcBef>
                <a:spcPts val="1200"/>
              </a:spcBef>
              <a:buNone/>
            </a:pPr>
            <a:endParaRPr lang="en-US" sz="2000" dirty="0">
              <a:ea typeface="華康儷中黑" panose="020B0509000000000000" pitchFamily="49" charset="-120"/>
            </a:endParaRPr>
          </a:p>
          <a:p>
            <a:pPr marL="0" indent="0">
              <a:spcBef>
                <a:spcPts val="1200"/>
              </a:spcBef>
              <a:buNone/>
            </a:pPr>
            <a:r>
              <a:rPr lang="en-US" sz="1800" dirty="0" smtClean="0"/>
              <a:t>If I sent you a link to a short video, would you watch it?</a:t>
            </a:r>
            <a:endParaRPr lang="en-US" sz="1800" dirty="0"/>
          </a:p>
          <a:p>
            <a:pPr marL="0" indent="0">
              <a:spcBef>
                <a:spcPts val="1200"/>
              </a:spcBef>
              <a:buNone/>
            </a:pPr>
            <a:r>
              <a:rPr lang="en-US" sz="1800" dirty="0" smtClean="0"/>
              <a:t>Great! Can I have your email address. When would you be able to watch it by, for sure. It’s just 15 minutes.</a:t>
            </a:r>
            <a:endParaRPr lang="en-US" sz="1800" dirty="0"/>
          </a:p>
          <a:p>
            <a:pPr marL="0" indent="0">
              <a:spcBef>
                <a:spcPts val="1200"/>
              </a:spcBef>
              <a:buNone/>
            </a:pPr>
            <a:r>
              <a:rPr lang="en-US" sz="1800" dirty="0" smtClean="0"/>
              <a:t>Excellent! So, if you watch it by </a:t>
            </a:r>
            <a:r>
              <a:rPr lang="en-US" sz="1800" u="sng" dirty="0" smtClean="0"/>
              <a:t>Tuesday</a:t>
            </a:r>
            <a:r>
              <a:rPr lang="en-US" sz="1800" dirty="0" smtClean="0"/>
              <a:t> night, and I called on Wednesday morning, would you have seen it for sure?</a:t>
            </a:r>
            <a:endParaRPr lang="en-US" sz="1800" dirty="0"/>
          </a:p>
        </p:txBody>
      </p:sp>
      <p:sp>
        <p:nvSpPr>
          <p:cNvPr id="5" name="Rectangle 4"/>
          <p:cNvSpPr/>
          <p:nvPr/>
        </p:nvSpPr>
        <p:spPr>
          <a:xfrm>
            <a:off x="0" y="0"/>
            <a:ext cx="9144000" cy="594360"/>
          </a:xfrm>
          <a:prstGeom prst="rect">
            <a:avLst/>
          </a:prstGeom>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3200" dirty="0">
              <a:solidFill>
                <a:prstClr val="white"/>
              </a:solidFill>
              <a:effectLst>
                <a:outerShdw blurRad="38100" dist="38100" dir="2700000" algn="tl">
                  <a:srgbClr val="000000">
                    <a:alpha val="43137"/>
                  </a:srgbClr>
                </a:outerShdw>
              </a:effectLst>
              <a:latin typeface="Trebuchet MS" panose="020B0603020202020204" pitchFamily="34" charset="0"/>
            </a:endParaRPr>
          </a:p>
        </p:txBody>
      </p:sp>
      <p:sp>
        <p:nvSpPr>
          <p:cNvPr id="2" name="Slide Number Placeholder 1"/>
          <p:cNvSpPr>
            <a:spLocks noGrp="1"/>
          </p:cNvSpPr>
          <p:nvPr>
            <p:ph type="sldNum" sz="quarter" idx="12"/>
          </p:nvPr>
        </p:nvSpPr>
        <p:spPr/>
        <p:txBody>
          <a:bodyPr/>
          <a:lstStyle/>
          <a:p>
            <a:fld id="{5D94061F-B94A-4BA8-9D9E-D0D9FB5F4E14}" type="slidenum">
              <a:rPr lang="en-US" smtClean="0">
                <a:solidFill>
                  <a:prstClr val="black">
                    <a:tint val="75000"/>
                  </a:prstClr>
                </a:solidFill>
              </a:rPr>
              <a:pPr/>
              <a:t>24</a:t>
            </a:fld>
            <a:endParaRPr lang="en-US" dirty="0">
              <a:solidFill>
                <a:prstClr val="black">
                  <a:tint val="75000"/>
                </a:prstClr>
              </a:solidFill>
            </a:endParaRPr>
          </a:p>
        </p:txBody>
      </p:sp>
    </p:spTree>
    <p:extLst>
      <p:ext uri="{BB962C8B-B14F-4D97-AF65-F5344CB8AC3E}">
        <p14:creationId xmlns:p14="http://schemas.microsoft.com/office/powerpoint/2010/main" val="2939784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524000"/>
            <a:ext cx="6934200" cy="4525963"/>
          </a:xfrm>
        </p:spPr>
        <p:txBody>
          <a:bodyPr>
            <a:normAutofit/>
          </a:bodyPr>
          <a:lstStyle/>
          <a:p>
            <a:pPr marL="0" indent="0">
              <a:spcBef>
                <a:spcPts val="1200"/>
              </a:spcBef>
              <a:buNone/>
            </a:pPr>
            <a:r>
              <a:rPr lang="zh-TW" altLang="en-US" sz="2400" dirty="0" smtClean="0">
                <a:ea typeface="華康儷中黑" panose="020B0509000000000000" pitchFamily="49" charset="-120"/>
              </a:rPr>
              <a:t>好！星</a:t>
            </a:r>
            <a:r>
              <a:rPr lang="zh-TW" altLang="en-US" sz="2400" dirty="0">
                <a:ea typeface="華康儷中黑" panose="020B0509000000000000" pitchFamily="49" charset="-120"/>
              </a:rPr>
              <a:t>期三早</a:t>
            </a:r>
            <a:r>
              <a:rPr lang="zh-TW" altLang="en-US" sz="2400" dirty="0" smtClean="0">
                <a:ea typeface="華康儷中黑" panose="020B0509000000000000" pitchFamily="49" charset="-120"/>
              </a:rPr>
              <a:t>上邊個時間打俾你比較方便？</a:t>
            </a:r>
            <a:r>
              <a:rPr lang="en-US" altLang="zh-TW" sz="2400" dirty="0" smtClean="0">
                <a:ea typeface="華康儷中黑" panose="020B0509000000000000" pitchFamily="49" charset="-120"/>
              </a:rPr>
              <a:t>9</a:t>
            </a:r>
            <a:r>
              <a:rPr lang="zh-TW" altLang="en-US" sz="2400" dirty="0" smtClean="0">
                <a:ea typeface="華康儷中黑" panose="020B0509000000000000" pitchFamily="49" charset="-120"/>
              </a:rPr>
              <a:t>點前定</a:t>
            </a:r>
            <a:r>
              <a:rPr lang="en-US" altLang="zh-TW" sz="2400" dirty="0" smtClean="0">
                <a:ea typeface="華康儷中黑" panose="020B0509000000000000" pitchFamily="49" charset="-120"/>
              </a:rPr>
              <a:t>11</a:t>
            </a:r>
            <a:r>
              <a:rPr lang="zh-TW" altLang="en-US" sz="2400" dirty="0" smtClean="0">
                <a:ea typeface="華康儷中黑" panose="020B0509000000000000" pitchFamily="49" charset="-120"/>
              </a:rPr>
              <a:t>點後？</a:t>
            </a:r>
            <a:endParaRPr lang="en-US" altLang="zh-TW" sz="2400" dirty="0" smtClean="0">
              <a:ea typeface="華康儷中黑" panose="020B0509000000000000" pitchFamily="49" charset="-120"/>
            </a:endParaRPr>
          </a:p>
          <a:p>
            <a:pPr marL="0" indent="0">
              <a:spcBef>
                <a:spcPts val="1200"/>
              </a:spcBef>
              <a:buNone/>
            </a:pPr>
            <a:r>
              <a:rPr lang="zh-TW" altLang="en-US" sz="2400" dirty="0" smtClean="0">
                <a:ea typeface="華康儷中黑" panose="020B0509000000000000" pitchFamily="49" charset="-120"/>
              </a:rPr>
              <a:t>太好</a:t>
            </a:r>
            <a:r>
              <a:rPr lang="en-US" altLang="zh-TW" sz="2400" dirty="0" smtClean="0">
                <a:ea typeface="華康儷中黑" panose="020B0509000000000000" pitchFamily="49" charset="-120"/>
              </a:rPr>
              <a:t>…</a:t>
            </a:r>
            <a:r>
              <a:rPr lang="zh-TW" altLang="en-US" sz="2400" dirty="0">
                <a:ea typeface="華康儷中黑" panose="020B0509000000000000" pitchFamily="49" charset="-120"/>
              </a:rPr>
              <a:t> 我哋之</a:t>
            </a:r>
            <a:r>
              <a:rPr lang="zh-TW" altLang="en-US" sz="2400" dirty="0" smtClean="0">
                <a:ea typeface="華康儷中黑" panose="020B0509000000000000" pitchFamily="49" charset="-120"/>
              </a:rPr>
              <a:t>後再傾。</a:t>
            </a:r>
            <a:endParaRPr lang="en-US" sz="2400" dirty="0" smtClean="0"/>
          </a:p>
          <a:p>
            <a:pPr marL="0" indent="0">
              <a:spcBef>
                <a:spcPts val="1200"/>
              </a:spcBef>
              <a:buNone/>
            </a:pPr>
            <a:endParaRPr lang="en-US" sz="2200" dirty="0"/>
          </a:p>
          <a:p>
            <a:pPr marL="0" indent="0">
              <a:spcBef>
                <a:spcPts val="1200"/>
              </a:spcBef>
              <a:buNone/>
            </a:pPr>
            <a:r>
              <a:rPr lang="en-US" sz="2000" dirty="0" smtClean="0"/>
              <a:t>Great! What is the best time to call you on Wednesday morning? Before 9 or after a 11?</a:t>
            </a:r>
            <a:endParaRPr lang="en-US" sz="2000" dirty="0"/>
          </a:p>
          <a:p>
            <a:pPr marL="0" indent="0">
              <a:spcBef>
                <a:spcPts val="1200"/>
              </a:spcBef>
              <a:buNone/>
            </a:pPr>
            <a:r>
              <a:rPr lang="en-US" sz="2000" dirty="0" smtClean="0"/>
              <a:t>Excellent...talk to you then. Have to run and I’ll let you get back to your busy schedule. </a:t>
            </a:r>
            <a:endParaRPr lang="en-US" sz="2000" dirty="0"/>
          </a:p>
        </p:txBody>
      </p:sp>
      <p:sp>
        <p:nvSpPr>
          <p:cNvPr id="5" name="Rectangle 4"/>
          <p:cNvSpPr/>
          <p:nvPr/>
        </p:nvSpPr>
        <p:spPr>
          <a:xfrm>
            <a:off x="0" y="0"/>
            <a:ext cx="9144000" cy="594360"/>
          </a:xfrm>
          <a:prstGeom prst="rect">
            <a:avLst/>
          </a:prstGeom>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3200" dirty="0">
              <a:solidFill>
                <a:prstClr val="white"/>
              </a:solidFill>
              <a:effectLst>
                <a:outerShdw blurRad="38100" dist="38100" dir="2700000" algn="tl">
                  <a:srgbClr val="000000">
                    <a:alpha val="43137"/>
                  </a:srgbClr>
                </a:outerShdw>
              </a:effectLst>
              <a:latin typeface="Trebuchet MS" panose="020B0603020202020204" pitchFamily="34" charset="0"/>
            </a:endParaRPr>
          </a:p>
        </p:txBody>
      </p:sp>
      <p:pic>
        <p:nvPicPr>
          <p:cNvPr id="6" name="Picture 2" descr="http://townsendwardlaw.com/wp-content/uploads/2013/02/cold-call.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39709" y="297180"/>
            <a:ext cx="2103120" cy="2753140"/>
          </a:xfrm>
          <a:prstGeom prst="rect">
            <a:avLst/>
          </a:prstGeom>
          <a:noFill/>
          <a:effectLst>
            <a:reflection blurRad="6350" stA="52000" endA="300" endPos="35000" dir="5400000" sy="-100000" algn="bl" rotWithShape="0"/>
            <a:softEdge rad="635000"/>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D94061F-B94A-4BA8-9D9E-D0D9FB5F4E14}" type="slidenum">
              <a:rPr lang="en-US"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p14="http://schemas.microsoft.com/office/powerpoint/2010/main" val="1076301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Rectangle 1"/>
          <p:cNvSpPr/>
          <p:nvPr/>
        </p:nvSpPr>
        <p:spPr>
          <a:xfrm>
            <a:off x="0" y="2743200"/>
            <a:ext cx="9144000" cy="4114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7"/>
          <p:cNvSpPr txBox="1">
            <a:spLocks/>
          </p:cNvSpPr>
          <p:nvPr/>
        </p:nvSpPr>
        <p:spPr>
          <a:xfrm>
            <a:off x="304800" y="228600"/>
            <a:ext cx="8458200" cy="3733800"/>
          </a:xfrm>
          <a:prstGeom prst="rect">
            <a:avLst/>
          </a:prstGeom>
        </p:spPr>
        <p:txBody>
          <a:bodyPr vert="horz" lIns="91440" tIns="45720" rIns="91440" bIns="45720" rtlCol="0">
            <a:noAutofit/>
          </a:bodyPr>
          <a:lstStyle>
            <a:lvl1pPr marL="0" indent="0" algn="l" defTabSz="914400" rtl="0" eaLnBrk="1" latinLnBrk="0" hangingPunct="1">
              <a:spcBef>
                <a:spcPct val="20000"/>
              </a:spcBef>
              <a:buFontTx/>
              <a:buNone/>
              <a:defRPr sz="2000" kern="1200">
                <a:solidFill>
                  <a:schemeClr val="bg1"/>
                </a:solidFill>
                <a:latin typeface="+mn-lt"/>
                <a:ea typeface="+mn-ea"/>
                <a:cs typeface="+mn-cs"/>
              </a:defRPr>
            </a:lvl1pPr>
            <a:lvl2pPr marL="0" indent="0" algn="l" defTabSz="914400" rtl="0" eaLnBrk="1" latinLnBrk="0" hangingPunct="1">
              <a:spcBef>
                <a:spcPct val="20000"/>
              </a:spcBef>
              <a:buFontTx/>
              <a:buNone/>
              <a:defRPr sz="2000" kern="1200">
                <a:solidFill>
                  <a:schemeClr val="bg1"/>
                </a:solidFill>
                <a:latin typeface="+mn-lt"/>
                <a:ea typeface="+mn-ea"/>
                <a:cs typeface="+mn-cs"/>
              </a:defRPr>
            </a:lvl2pPr>
            <a:lvl3pPr marL="0" indent="0" algn="l" defTabSz="914400" rtl="0" eaLnBrk="1" latinLnBrk="0" hangingPunct="1">
              <a:spcBef>
                <a:spcPct val="20000"/>
              </a:spcBef>
              <a:buFontTx/>
              <a:buNone/>
              <a:defRPr sz="2000" kern="1200">
                <a:solidFill>
                  <a:schemeClr val="bg1"/>
                </a:solidFill>
                <a:latin typeface="+mn-lt"/>
                <a:ea typeface="+mn-ea"/>
                <a:cs typeface="+mn-cs"/>
              </a:defRPr>
            </a:lvl3pPr>
            <a:lvl4pPr marL="0" indent="0" algn="l" defTabSz="914400" rtl="0" eaLnBrk="1" latinLnBrk="0" hangingPunct="1">
              <a:spcBef>
                <a:spcPct val="20000"/>
              </a:spcBef>
              <a:buFontTx/>
              <a:buNone/>
              <a:defRPr sz="2000" kern="1200">
                <a:solidFill>
                  <a:schemeClr val="bg1"/>
                </a:solidFill>
                <a:latin typeface="+mn-lt"/>
                <a:ea typeface="+mn-ea"/>
                <a:cs typeface="+mn-cs"/>
              </a:defRPr>
            </a:lvl4pPr>
            <a:lvl5pPr marL="0" indent="0" algn="l" defTabSz="914400" rtl="0" eaLnBrk="1" latinLnBrk="0" hangingPunct="1">
              <a:spcBef>
                <a:spcPct val="20000"/>
              </a:spcBef>
              <a:buFontTx/>
              <a:buNone/>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r>
              <a:rPr lang="zh-TW" altLang="en-US" sz="3600" dirty="0" smtClean="0">
                <a:solidFill>
                  <a:prstClr val="white"/>
                </a:solidFill>
                <a:latin typeface="Trebuchet MS" panose="020B0603020202020204" pitchFamily="34" charset="0"/>
                <a:ea typeface="華康儷中黑" panose="020B0509000000000000" pitchFamily="49" charset="-120"/>
              </a:rPr>
              <a:t>主管超連鎖</a:t>
            </a:r>
            <a:r>
              <a:rPr lang="zh-CN" altLang="en-US" sz="3600" baseline="30000" dirty="0">
                <a:solidFill>
                  <a:prstClr val="white"/>
                </a:solidFill>
                <a:latin typeface="Calibri" panose="020F0502020204030204" pitchFamily="34" charset="0"/>
                <a:ea typeface="華康儷中黑" panose="020B0509000000000000" pitchFamily="49" charset="-120"/>
              </a:rPr>
              <a:t>™</a:t>
            </a:r>
            <a:r>
              <a:rPr lang="zh-TW" altLang="en-US" sz="3600" dirty="0" smtClean="0">
                <a:solidFill>
                  <a:prstClr val="white"/>
                </a:solidFill>
                <a:latin typeface="Trebuchet MS" panose="020B0603020202020204" pitchFamily="34" charset="0"/>
                <a:ea typeface="華康儷中黑" panose="020B0509000000000000" pitchFamily="49" charset="-120"/>
              </a:rPr>
              <a:t>店主計劃</a:t>
            </a:r>
            <a:endParaRPr lang="en-US" altLang="zh-TW" sz="3600" dirty="0" smtClean="0">
              <a:solidFill>
                <a:prstClr val="white"/>
              </a:solidFill>
              <a:latin typeface="Trebuchet MS" panose="020B0603020202020204" pitchFamily="34" charset="0"/>
              <a:ea typeface="華康儷中黑" panose="020B0509000000000000" pitchFamily="49" charset="-120"/>
            </a:endParaRPr>
          </a:p>
          <a:p>
            <a:pPr algn="ctr">
              <a:spcBef>
                <a:spcPts val="1200"/>
              </a:spcBef>
            </a:pPr>
            <a:r>
              <a:rPr lang="zh-TW" altLang="en-US" sz="3200" b="1" dirty="0">
                <a:solidFill>
                  <a:prstClr val="white"/>
                </a:solidFill>
                <a:latin typeface="Trebuchet MS" panose="020B0603020202020204" pitchFamily="34" charset="0"/>
                <a:ea typeface="華康儷中黑" panose="020B0509000000000000" pitchFamily="49" charset="-120"/>
              </a:rPr>
              <a:t>現</a:t>
            </a:r>
            <a:r>
              <a:rPr lang="zh-TW" altLang="en-US" sz="3200" b="1" dirty="0" smtClean="0">
                <a:solidFill>
                  <a:prstClr val="white"/>
                </a:solidFill>
                <a:latin typeface="Trebuchet MS" panose="020B0603020202020204" pitchFamily="34" charset="0"/>
                <a:ea typeface="華康儷中黑" panose="020B0509000000000000" pitchFamily="49" charset="-120"/>
              </a:rPr>
              <a:t>在就是</a:t>
            </a:r>
            <a:r>
              <a:rPr lang="zh-TW" altLang="en-US" sz="3200" b="1" dirty="0">
                <a:solidFill>
                  <a:prstClr val="white"/>
                </a:solidFill>
                <a:latin typeface="Trebuchet MS" panose="020B0603020202020204" pitchFamily="34" charset="0"/>
                <a:ea typeface="華康儷中黑" panose="020B0509000000000000" pitchFamily="49" charset="-120"/>
              </a:rPr>
              <a:t>時</a:t>
            </a:r>
            <a:r>
              <a:rPr lang="zh-TW" altLang="en-US" sz="3200" b="1" dirty="0" smtClean="0">
                <a:solidFill>
                  <a:prstClr val="white"/>
                </a:solidFill>
                <a:latin typeface="Trebuchet MS" panose="020B0603020202020204" pitchFamily="34" charset="0"/>
                <a:ea typeface="華康儷中黑" panose="020B0509000000000000" pitchFamily="49" charset="-120"/>
              </a:rPr>
              <a:t>候完成此</a:t>
            </a:r>
            <a:r>
              <a:rPr lang="zh-TW" altLang="en-US" sz="3200" b="1" dirty="0">
                <a:solidFill>
                  <a:prstClr val="white"/>
                </a:solidFill>
                <a:latin typeface="Trebuchet MS" panose="020B0603020202020204" pitchFamily="34" charset="0"/>
                <a:ea typeface="華康儷中黑" panose="020B0509000000000000" pitchFamily="49" charset="-120"/>
              </a:rPr>
              <a:t>計劃</a:t>
            </a:r>
            <a:r>
              <a:rPr lang="zh-TW" altLang="en-US" sz="3200" b="1" dirty="0" smtClean="0">
                <a:solidFill>
                  <a:prstClr val="white"/>
                </a:solidFill>
                <a:latin typeface="Trebuchet MS" panose="020B0603020202020204" pitchFamily="34" charset="0"/>
                <a:ea typeface="華康儷中黑" panose="020B0509000000000000" pitchFamily="49" charset="-120"/>
              </a:rPr>
              <a:t>！</a:t>
            </a:r>
            <a:endParaRPr lang="en-US" sz="3200" b="1" dirty="0" smtClean="0">
              <a:solidFill>
                <a:prstClr val="white"/>
              </a:solidFill>
              <a:latin typeface="Trebuchet MS" panose="020B0603020202020204" pitchFamily="34" charset="0"/>
              <a:ea typeface="華康儷中黑" panose="020B0509000000000000" pitchFamily="49" charset="-120"/>
            </a:endParaRPr>
          </a:p>
          <a:p>
            <a:pPr algn="ctr">
              <a:spcBef>
                <a:spcPts val="1200"/>
              </a:spcBef>
            </a:pPr>
            <a:r>
              <a:rPr lang="en-US" sz="2800" dirty="0" smtClean="0">
                <a:solidFill>
                  <a:prstClr val="white"/>
                </a:solidFill>
                <a:latin typeface="Trebuchet MS" panose="020B0603020202020204" pitchFamily="34" charset="0"/>
              </a:rPr>
              <a:t>The Master UFO Program</a:t>
            </a:r>
          </a:p>
          <a:p>
            <a:pPr algn="ctr">
              <a:spcBef>
                <a:spcPts val="1200"/>
              </a:spcBef>
            </a:pPr>
            <a:r>
              <a:rPr lang="en-US" sz="2400" b="1" dirty="0" smtClean="0">
                <a:solidFill>
                  <a:prstClr val="white"/>
                </a:solidFill>
                <a:latin typeface="Trebuchet MS" panose="020B0603020202020204" pitchFamily="34" charset="0"/>
              </a:rPr>
              <a:t>The time is NOW to make it happen!</a:t>
            </a:r>
            <a:endParaRPr lang="en-US" sz="2400" b="1" dirty="0">
              <a:solidFill>
                <a:prstClr val="white"/>
              </a:solidFill>
              <a:latin typeface="Trebuchet MS" panose="020B0603020202020204" pitchFamily="34" charset="0"/>
            </a:endParaRPr>
          </a:p>
        </p:txBody>
      </p:sp>
      <p:pic>
        <p:nvPicPr>
          <p:cNvPr id="6" name="Picture 8" descr="http://d3515qaf3aty6m.cloudfront.net/b0256d33b594e92bb441d0410396a595/news/1347958837-a+sign.jpg-scaled.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60120" y="2286000"/>
            <a:ext cx="7498080" cy="502371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FD99AA8B-2E7A-4BBC-8FDE-CA7CF71DD330}" type="slidenum">
              <a:rPr lang="en-US" smtClean="0">
                <a:solidFill>
                  <a:prstClr val="black">
                    <a:tint val="75000"/>
                  </a:prstClr>
                </a:solidFill>
                <a:latin typeface="Trebuchet MS" panose="020B0603020202020204" pitchFamily="34" charset="0"/>
              </a:rPr>
              <a:pPr/>
              <a:t>26</a:t>
            </a:fld>
            <a:endParaRPr lang="en-US" dirty="0">
              <a:solidFill>
                <a:prstClr val="black">
                  <a:tint val="75000"/>
                </a:prstClr>
              </a:solidFill>
              <a:latin typeface="Trebuchet MS" panose="020B0603020202020204" pitchFamily="34" charset="0"/>
            </a:endParaRPr>
          </a:p>
        </p:txBody>
      </p:sp>
    </p:spTree>
    <p:extLst>
      <p:ext uri="{BB962C8B-B14F-4D97-AF65-F5344CB8AC3E}">
        <p14:creationId xmlns:p14="http://schemas.microsoft.com/office/powerpoint/2010/main" val="1861984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blog.marketamerica.com/wp-content/uploads/2013/12/565660_10151264491243279_1523759056_n.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9464" y="0"/>
            <a:ext cx="923346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57200" y="152400"/>
            <a:ext cx="8229600"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TW" altLang="en-US" sz="3600" b="1" dirty="0" smtClean="0">
                <a:ln w="11430"/>
                <a:solidFill>
                  <a:schemeClr val="accent6">
                    <a:lumMod val="40000"/>
                    <a:lumOff val="60000"/>
                  </a:schemeClr>
                </a:solidFill>
                <a:effectLst>
                  <a:outerShdw blurRad="38100" dist="38100" dir="2700000" algn="tl">
                    <a:srgbClr val="000000">
                      <a:alpha val="43137"/>
                    </a:srgbClr>
                  </a:outerShdw>
                </a:effectLst>
                <a:latin typeface="華康儷中黑" panose="020B0509000000000000" pitchFamily="49" charset="-120"/>
                <a:ea typeface="華康儷中黑" panose="020B0509000000000000" pitchFamily="49" charset="-120"/>
              </a:rPr>
              <a:t>專業的超連鎖</a:t>
            </a:r>
            <a:r>
              <a:rPr lang="zh-CN" altLang="en-US" sz="3600" b="1" baseline="30000" dirty="0">
                <a:ln w="11430"/>
                <a:solidFill>
                  <a:schemeClr val="accent6">
                    <a:lumMod val="40000"/>
                    <a:lumOff val="60000"/>
                  </a:schemeClr>
                </a:solidFill>
                <a:effectLst>
                  <a:outerShdw blurRad="38100" dist="38100" dir="2700000" algn="tl">
                    <a:srgbClr val="000000">
                      <a:alpha val="43137"/>
                    </a:srgbClr>
                  </a:outerShdw>
                </a:effectLst>
                <a:latin typeface="華康儷中黑" panose="020B0509000000000000" pitchFamily="49" charset="-120"/>
                <a:ea typeface="華康儷中黑" panose="020B0509000000000000" pitchFamily="49" charset="-120"/>
              </a:rPr>
              <a:t>™</a:t>
            </a:r>
            <a:r>
              <a:rPr lang="zh-TW" altLang="en-US" sz="3600" b="1" dirty="0" smtClean="0">
                <a:ln w="11430"/>
                <a:solidFill>
                  <a:schemeClr val="accent6">
                    <a:lumMod val="40000"/>
                    <a:lumOff val="60000"/>
                  </a:schemeClr>
                </a:solidFill>
                <a:effectLst>
                  <a:outerShdw blurRad="38100" dist="38100" dir="2700000" algn="tl">
                    <a:srgbClr val="000000">
                      <a:alpha val="43137"/>
                    </a:srgbClr>
                  </a:outerShdw>
                </a:effectLst>
                <a:latin typeface="華康儷中黑" panose="020B0509000000000000" pitchFamily="49" charset="-120"/>
                <a:ea typeface="華康儷中黑" panose="020B0509000000000000" pitchFamily="49" charset="-120"/>
              </a:rPr>
              <a:t>店主</a:t>
            </a:r>
            <a:r>
              <a:rPr lang="en-US" sz="3600" b="1" dirty="0" smtClean="0">
                <a:ln w="11430"/>
                <a:solidFill>
                  <a:schemeClr val="accent6">
                    <a:lumMod val="40000"/>
                    <a:lumOff val="60000"/>
                  </a:schemeClr>
                </a:solidFill>
                <a:effectLst>
                  <a:outerShdw blurRad="50800" dist="39000" dir="5460000" algn="tl">
                    <a:srgbClr val="000000">
                      <a:alpha val="38000"/>
                    </a:srgbClr>
                  </a:outerShdw>
                </a:effectLst>
              </a:rPr>
              <a:t/>
            </a:r>
            <a:br>
              <a:rPr lang="en-US" sz="3600" b="1" dirty="0" smtClean="0">
                <a:ln w="11430"/>
                <a:solidFill>
                  <a:schemeClr val="accent6">
                    <a:lumMod val="40000"/>
                    <a:lumOff val="60000"/>
                  </a:schemeClr>
                </a:solidFill>
                <a:effectLst>
                  <a:outerShdw blurRad="50800" dist="39000" dir="5460000" algn="tl">
                    <a:srgbClr val="000000">
                      <a:alpha val="38000"/>
                    </a:srgbClr>
                  </a:outerShdw>
                </a:effectLst>
              </a:rPr>
            </a:br>
            <a:r>
              <a:rPr lang="en-US" sz="3600" b="1" dirty="0" smtClean="0">
                <a:ln w="11430"/>
                <a:solidFill>
                  <a:schemeClr val="accent6">
                    <a:lumMod val="40000"/>
                    <a:lumOff val="60000"/>
                  </a:schemeClr>
                </a:solidFill>
                <a:effectLst>
                  <a:outerShdw blurRad="50800" dist="39000" dir="5460000" algn="tl">
                    <a:srgbClr val="000000">
                      <a:alpha val="38000"/>
                    </a:srgbClr>
                  </a:outerShdw>
                </a:effectLst>
              </a:rPr>
              <a:t>Professional </a:t>
            </a:r>
            <a:r>
              <a:rPr lang="en-US" sz="3600" b="1" dirty="0" err="1" smtClean="0">
                <a:ln w="11430"/>
                <a:solidFill>
                  <a:schemeClr val="accent6">
                    <a:lumMod val="40000"/>
                    <a:lumOff val="60000"/>
                  </a:schemeClr>
                </a:solidFill>
                <a:effectLst>
                  <a:outerShdw blurRad="50800" dist="39000" dir="5460000" algn="tl">
                    <a:srgbClr val="000000">
                      <a:alpha val="38000"/>
                    </a:srgbClr>
                  </a:outerShdw>
                </a:effectLst>
              </a:rPr>
              <a:t>UnFranchise</a:t>
            </a:r>
            <a:r>
              <a:rPr lang="zh-CN" altLang="en-US" sz="3600" b="1" baseline="30000">
                <a:ln w="11430"/>
                <a:solidFill>
                  <a:schemeClr val="accent6">
                    <a:lumMod val="40000"/>
                    <a:lumOff val="60000"/>
                  </a:schemeClr>
                </a:solidFill>
                <a:effectLst>
                  <a:outerShdw blurRad="38100" dist="38100" dir="2700000" algn="tl">
                    <a:srgbClr val="000000">
                      <a:alpha val="43137"/>
                    </a:srgbClr>
                  </a:outerShdw>
                </a:effectLst>
                <a:latin typeface="華康儷中黑" panose="020B0509000000000000" pitchFamily="49" charset="-120"/>
                <a:ea typeface="華康儷中黑" panose="020B0509000000000000" pitchFamily="49" charset="-120"/>
              </a:rPr>
              <a:t>™</a:t>
            </a:r>
            <a:r>
              <a:rPr lang="en-US" sz="3600" b="1" smtClean="0">
                <a:ln w="11430"/>
                <a:solidFill>
                  <a:schemeClr val="accent6">
                    <a:lumMod val="40000"/>
                    <a:lumOff val="60000"/>
                  </a:schemeClr>
                </a:solidFill>
                <a:effectLst>
                  <a:outerShdw blurRad="50800" dist="39000" dir="5460000" algn="tl">
                    <a:srgbClr val="000000">
                      <a:alpha val="38000"/>
                    </a:srgbClr>
                  </a:outerShdw>
                </a:effectLst>
              </a:rPr>
              <a:t> </a:t>
            </a:r>
            <a:r>
              <a:rPr lang="en-US" sz="3600" b="1" dirty="0" smtClean="0">
                <a:ln w="11430"/>
                <a:solidFill>
                  <a:schemeClr val="accent6">
                    <a:lumMod val="40000"/>
                    <a:lumOff val="60000"/>
                  </a:schemeClr>
                </a:solidFill>
                <a:effectLst>
                  <a:outerShdw blurRad="50800" dist="39000" dir="5460000" algn="tl">
                    <a:srgbClr val="000000">
                      <a:alpha val="38000"/>
                    </a:srgbClr>
                  </a:outerShdw>
                </a:effectLst>
              </a:rPr>
              <a:t>Owners</a:t>
            </a:r>
            <a:endParaRPr lang="en-US" sz="3600" b="1" dirty="0">
              <a:ln w="11430"/>
              <a:solidFill>
                <a:schemeClr val="accent6">
                  <a:lumMod val="40000"/>
                  <a:lumOff val="60000"/>
                </a:schemeClr>
              </a:solidFill>
              <a:effectLst>
                <a:outerShdw blurRad="50800" dist="39000" dir="5460000" algn="tl">
                  <a:srgbClr val="000000">
                    <a:alpha val="38000"/>
                  </a:srgbClr>
                </a:outerShdw>
              </a:effectLst>
            </a:endParaRPr>
          </a:p>
        </p:txBody>
      </p:sp>
      <p:sp>
        <p:nvSpPr>
          <p:cNvPr id="4" name="Content Placeholder 3"/>
          <p:cNvSpPr>
            <a:spLocks noGrp="1"/>
          </p:cNvSpPr>
          <p:nvPr>
            <p:ph idx="1"/>
          </p:nvPr>
        </p:nvSpPr>
        <p:spPr>
          <a:xfrm>
            <a:off x="304800" y="2971800"/>
            <a:ext cx="8229600" cy="3886200"/>
          </a:xfrm>
        </p:spPr>
        <p:txBody>
          <a:bodyPr>
            <a:normAutofit/>
          </a:bodyPr>
          <a:lstStyle/>
          <a:p>
            <a:pPr marL="0" indent="0" algn="ctr">
              <a:buNone/>
            </a:pPr>
            <a:r>
              <a:rPr lang="zh-TW" altLang="en-US"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華康儷中黑" panose="020B0509000000000000" pitchFamily="49" charset="-120"/>
                <a:ea typeface="華康儷中黑" panose="020B0509000000000000" pitchFamily="49" charset="-120"/>
              </a:rPr>
              <a:t>利用工具</a:t>
            </a:r>
            <a:r>
              <a:rPr lang="en-US" altLang="zh-TW"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華康儷中黑" panose="020B0509000000000000" pitchFamily="49" charset="-120"/>
                <a:ea typeface="華康儷中黑" panose="020B0509000000000000" pitchFamily="49" charset="-120"/>
              </a:rPr>
              <a:t/>
            </a:r>
            <a:br>
              <a:rPr lang="en-US" altLang="zh-TW"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華康儷中黑" panose="020B0509000000000000" pitchFamily="49" charset="-120"/>
                <a:ea typeface="華康儷中黑" panose="020B0509000000000000" pitchFamily="49" charset="-120"/>
              </a:rPr>
            </a:br>
            <a:r>
              <a:rPr lang="zh-TW" altLang="en-US"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華康儷中黑" panose="020B0509000000000000" pitchFamily="49" charset="-120"/>
                <a:ea typeface="華康儷中黑" panose="020B0509000000000000" pitchFamily="49" charset="-120"/>
              </a:rPr>
              <a:t>利</a:t>
            </a:r>
            <a:r>
              <a:rPr lang="zh-TW" altLang="en-US"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華康儷中黑" panose="020B0509000000000000" pitchFamily="49" charset="-120"/>
                <a:ea typeface="華康儷中黑" panose="020B0509000000000000" pitchFamily="49" charset="-120"/>
              </a:rPr>
              <a:t>用現場活動</a:t>
            </a:r>
            <a:endParaRPr lang="en-US" altLang="zh-TW"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華康儷中黑" panose="020B0509000000000000" pitchFamily="49" charset="-120"/>
              <a:ea typeface="華康儷中黑" panose="020B0509000000000000" pitchFamily="49" charset="-120"/>
            </a:endParaRPr>
          </a:p>
          <a:p>
            <a:pPr marL="0" indent="0" algn="ctr">
              <a:buNone/>
            </a:pPr>
            <a:r>
              <a:rPr lang="zh-TW" altLang="en-US"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華康儷中黑" panose="020B0509000000000000" pitchFamily="49" charset="-120"/>
                <a:ea typeface="華康儷中黑" panose="020B0509000000000000" pitchFamily="49" charset="-120"/>
              </a:rPr>
              <a:t>及跟其他專業的超連鎖店主學習</a:t>
            </a:r>
            <a:endParaRPr lang="en-US"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華康儷中黑" panose="020B0509000000000000" pitchFamily="49" charset="-120"/>
              <a:ea typeface="華康儷中黑" panose="020B0509000000000000" pitchFamily="49" charset="-120"/>
            </a:endParaRPr>
          </a:p>
          <a:p>
            <a:pPr marL="0" indent="0" algn="ctr">
              <a:buNone/>
            </a:pPr>
            <a:r>
              <a:rPr lang="en-US"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Use Tools</a:t>
            </a:r>
          </a:p>
          <a:p>
            <a:pPr marL="0" indent="0" algn="ctr">
              <a:buNone/>
            </a:pPr>
            <a:r>
              <a:rPr lang="en-US"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Use Live Events                                       and Other Professional UFOs</a:t>
            </a:r>
            <a:endParaRPr lang="en-US"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endParaRPr>
          </a:p>
        </p:txBody>
      </p:sp>
      <p:sp>
        <p:nvSpPr>
          <p:cNvPr id="2" name="Slide Number Placeholder 1"/>
          <p:cNvSpPr>
            <a:spLocks noGrp="1"/>
          </p:cNvSpPr>
          <p:nvPr>
            <p:ph type="sldNum" sz="quarter" idx="12"/>
          </p:nvPr>
        </p:nvSpPr>
        <p:spPr/>
        <p:txBody>
          <a:bodyPr/>
          <a:lstStyle/>
          <a:p>
            <a:fld id="{5D94061F-B94A-4BA8-9D9E-D0D9FB5F4E14}"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2118906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cstate="screen"/>
          <a:stretch>
            <a:fillRect/>
          </a:stretch>
        </a:blipFill>
        <a:effectLst/>
      </p:bgPr>
    </p:bg>
    <p:spTree>
      <p:nvGrpSpPr>
        <p:cNvPr id="1" name=""/>
        <p:cNvGrpSpPr/>
        <p:nvPr/>
      </p:nvGrpSpPr>
      <p:grpSpPr>
        <a:xfrm>
          <a:off x="0" y="0"/>
          <a:ext cx="0" cy="0"/>
          <a:chOff x="0" y="0"/>
          <a:chExt cx="0" cy="0"/>
        </a:xfrm>
      </p:grpSpPr>
      <p:sp>
        <p:nvSpPr>
          <p:cNvPr id="2" name="Title 2"/>
          <p:cNvSpPr txBox="1">
            <a:spLocks/>
          </p:cNvSpPr>
          <p:nvPr/>
        </p:nvSpPr>
        <p:spPr>
          <a:xfrm>
            <a:off x="457200" y="457200"/>
            <a:ext cx="8229600" cy="1143000"/>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a:lstStyle>
          <a:p>
            <a:r>
              <a:rPr lang="zh-TW" altLang="en-US" sz="3600" dirty="0" smtClean="0">
                <a:ln w="18415" cmpd="sng">
                  <a:solidFill>
                    <a:srgbClr val="FFFFFF"/>
                  </a:solidFill>
                  <a:prstDash val="solid"/>
                </a:ln>
                <a:solidFill>
                  <a:srgbClr val="FFFFFF"/>
                </a:solidFill>
                <a:effectLst>
                  <a:glow rad="63500">
                    <a:srgbClr val="F79646">
                      <a:satMod val="175000"/>
                      <a:alpha val="40000"/>
                    </a:srgbClr>
                  </a:glow>
                  <a:outerShdw blurRad="38100" dist="38100" dir="2700000" algn="tl">
                    <a:srgbClr val="000000">
                      <a:alpha val="43137"/>
                    </a:srgbClr>
                  </a:outerShdw>
                </a:effectLst>
                <a:latin typeface="華康儷中黑" panose="020B0509000000000000" pitchFamily="49" charset="-120"/>
                <a:ea typeface="華康儷中黑" panose="020B0509000000000000" pitchFamily="49" charset="-120"/>
              </a:rPr>
              <a:t>選擇訂立一個必勝的願景</a:t>
            </a:r>
            <a:endParaRPr lang="en-US" sz="3600" dirty="0" smtClean="0">
              <a:ln w="18415" cmpd="sng">
                <a:solidFill>
                  <a:srgbClr val="FFFFFF"/>
                </a:solidFill>
                <a:prstDash val="solid"/>
              </a:ln>
              <a:solidFill>
                <a:srgbClr val="FFFFFF"/>
              </a:solidFill>
              <a:effectLst>
                <a:glow rad="63500">
                  <a:srgbClr val="F79646">
                    <a:satMod val="175000"/>
                    <a:alpha val="40000"/>
                  </a:srgbClr>
                </a:glow>
                <a:outerShdw blurRad="38100" dist="38100" dir="2700000" algn="tl">
                  <a:srgbClr val="000000">
                    <a:alpha val="43137"/>
                  </a:srgbClr>
                </a:outerShdw>
              </a:effectLst>
              <a:latin typeface="華康儷中黑" panose="020B0509000000000000" pitchFamily="49" charset="-120"/>
              <a:ea typeface="華康儷中黑" panose="020B0509000000000000" pitchFamily="49" charset="-120"/>
            </a:endParaRPr>
          </a:p>
          <a:p>
            <a:r>
              <a:rPr lang="en-US" sz="3600" dirty="0" smtClean="0">
                <a:ln w="18415" cmpd="sng">
                  <a:solidFill>
                    <a:srgbClr val="FFFFFF"/>
                  </a:solidFill>
                  <a:prstDash val="solid"/>
                </a:ln>
                <a:solidFill>
                  <a:srgbClr val="FFFFFF"/>
                </a:solidFill>
                <a:effectLst>
                  <a:glow rad="63500">
                    <a:srgbClr val="F79646">
                      <a:satMod val="175000"/>
                      <a:alpha val="40000"/>
                    </a:srgbClr>
                  </a:glow>
                  <a:outerShdw blurRad="63500" dir="3600000" algn="tl" rotWithShape="0">
                    <a:srgbClr val="000000">
                      <a:alpha val="70000"/>
                    </a:srgbClr>
                  </a:outerShdw>
                </a:effectLst>
              </a:rPr>
              <a:t>Choose to have a vision of victory.</a:t>
            </a:r>
            <a:endParaRPr lang="en-US" sz="3600" dirty="0">
              <a:ln w="18415" cmpd="sng">
                <a:solidFill>
                  <a:srgbClr val="FFFFFF"/>
                </a:solidFill>
                <a:prstDash val="solid"/>
              </a:ln>
              <a:solidFill>
                <a:srgbClr val="FFFFFF"/>
              </a:solidFill>
              <a:effectLst>
                <a:glow rad="63500">
                  <a:srgbClr val="F79646">
                    <a:satMod val="175000"/>
                    <a:alpha val="40000"/>
                  </a:srgbClr>
                </a:glow>
                <a:outerShdw blurRad="63500" dir="3600000" algn="tl" rotWithShape="0">
                  <a:srgbClr val="000000">
                    <a:alpha val="70000"/>
                  </a:srgbClr>
                </a:outerShdw>
              </a:effectLst>
            </a:endParaRPr>
          </a:p>
        </p:txBody>
      </p:sp>
      <p:sp>
        <p:nvSpPr>
          <p:cNvPr id="3" name="Content Placeholder 3"/>
          <p:cNvSpPr txBox="1">
            <a:spLocks/>
          </p:cNvSpPr>
          <p:nvPr/>
        </p:nvSpPr>
        <p:spPr>
          <a:xfrm>
            <a:off x="457200" y="2819400"/>
            <a:ext cx="8229600" cy="396240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600"/>
              </a:spcBef>
              <a:buFont typeface="Arial" panose="020B0604020202020204" pitchFamily="34" charset="0"/>
              <a:buNone/>
            </a:pPr>
            <a:r>
              <a:rPr lang="zh-TW" altLang="en-US" sz="3000" dirty="0" smtClean="0">
                <a:ln w="18415" cmpd="sng">
                  <a:solidFill>
                    <a:srgbClr val="FFFFFF"/>
                  </a:solidFill>
                  <a:prstDash val="solid"/>
                </a:ln>
                <a:solidFill>
                  <a:srgbClr val="FFFFFF"/>
                </a:solidFill>
                <a:effectLst>
                  <a:glow rad="101600">
                    <a:srgbClr val="C0504D">
                      <a:satMod val="175000"/>
                      <a:alpha val="40000"/>
                    </a:srgbClr>
                  </a:glow>
                  <a:outerShdw blurRad="63500" dir="3600000" algn="tl" rotWithShape="0">
                    <a:srgbClr val="000000">
                      <a:alpha val="70000"/>
                    </a:srgbClr>
                  </a:outerShdw>
                </a:effectLst>
                <a:ea typeface="華康儷中黑" panose="020B0509000000000000" pitchFamily="49" charset="-120"/>
              </a:rPr>
              <a:t>我充滿“做得到”</a:t>
            </a:r>
            <a:r>
              <a:rPr lang="zh-TW" altLang="en-US" sz="3000" dirty="0">
                <a:ln w="18415" cmpd="sng">
                  <a:solidFill>
                    <a:srgbClr val="FFFFFF"/>
                  </a:solidFill>
                  <a:prstDash val="solid"/>
                </a:ln>
                <a:solidFill>
                  <a:srgbClr val="FFFFFF"/>
                </a:solidFill>
                <a:effectLst>
                  <a:glow rad="101600">
                    <a:srgbClr val="C0504D">
                      <a:satMod val="175000"/>
                      <a:alpha val="40000"/>
                    </a:srgbClr>
                  </a:glow>
                  <a:outerShdw blurRad="63500" dir="3600000" algn="tl" rotWithShape="0">
                    <a:srgbClr val="000000">
                      <a:alpha val="70000"/>
                    </a:srgbClr>
                  </a:outerShdw>
                </a:effectLst>
                <a:ea typeface="華康儷中黑" panose="020B0509000000000000" pitchFamily="49" charset="-120"/>
              </a:rPr>
              <a:t>的力</a:t>
            </a:r>
            <a:r>
              <a:rPr lang="zh-TW" altLang="en-US" sz="3000" dirty="0" smtClean="0">
                <a:ln w="18415" cmpd="sng">
                  <a:solidFill>
                    <a:srgbClr val="FFFFFF"/>
                  </a:solidFill>
                  <a:prstDash val="solid"/>
                </a:ln>
                <a:solidFill>
                  <a:srgbClr val="FFFFFF"/>
                </a:solidFill>
                <a:effectLst>
                  <a:glow rad="101600">
                    <a:srgbClr val="C0504D">
                      <a:satMod val="175000"/>
                      <a:alpha val="40000"/>
                    </a:srgbClr>
                  </a:glow>
                  <a:outerShdw blurRad="63500" dir="3600000" algn="tl" rotWithShape="0">
                    <a:srgbClr val="000000">
                      <a:alpha val="70000"/>
                    </a:srgbClr>
                  </a:outerShdw>
                </a:effectLst>
                <a:ea typeface="華康儷中黑" panose="020B0509000000000000" pitchFamily="49" charset="-120"/>
              </a:rPr>
              <a:t>量。</a:t>
            </a:r>
            <a:endParaRPr lang="en-US" sz="3000" dirty="0" smtClean="0">
              <a:ln w="18415" cmpd="sng">
                <a:solidFill>
                  <a:srgbClr val="FFFFFF"/>
                </a:solidFill>
                <a:prstDash val="solid"/>
              </a:ln>
              <a:solidFill>
                <a:srgbClr val="FFFFFF"/>
              </a:solidFill>
              <a:effectLst>
                <a:glow rad="101600">
                  <a:srgbClr val="C0504D">
                    <a:satMod val="175000"/>
                    <a:alpha val="40000"/>
                  </a:srgbClr>
                </a:glow>
                <a:outerShdw blurRad="63500" dir="3600000" algn="tl" rotWithShape="0">
                  <a:srgbClr val="000000">
                    <a:alpha val="70000"/>
                  </a:srgbClr>
                </a:outerShdw>
              </a:effectLst>
              <a:ea typeface="華康儷中黑" panose="020B0509000000000000" pitchFamily="49" charset="-120"/>
            </a:endParaRPr>
          </a:p>
          <a:p>
            <a:pPr marL="0" indent="0" algn="ctr">
              <a:lnSpc>
                <a:spcPct val="120000"/>
              </a:lnSpc>
              <a:spcBef>
                <a:spcPts val="600"/>
              </a:spcBef>
              <a:buFont typeface="Arial" panose="020B0604020202020204" pitchFamily="34" charset="0"/>
              <a:buNone/>
            </a:pPr>
            <a:r>
              <a:rPr lang="zh-TW" altLang="en-US" sz="3000" dirty="0" smtClean="0">
                <a:ln w="18415" cmpd="sng">
                  <a:solidFill>
                    <a:srgbClr val="FFFFFF"/>
                  </a:solidFill>
                  <a:prstDash val="solid"/>
                </a:ln>
                <a:solidFill>
                  <a:srgbClr val="FFFFFF"/>
                </a:solidFill>
                <a:effectLst>
                  <a:glow rad="101600">
                    <a:srgbClr val="C0504D">
                      <a:satMod val="175000"/>
                      <a:alpha val="40000"/>
                    </a:srgbClr>
                  </a:glow>
                  <a:outerShdw blurRad="63500" dir="3600000" algn="tl" rotWithShape="0">
                    <a:srgbClr val="000000">
                      <a:alpha val="70000"/>
                    </a:srgbClr>
                  </a:outerShdw>
                </a:effectLst>
                <a:ea typeface="華康儷中黑" panose="020B0509000000000000" pitchFamily="49" charset="-120"/>
              </a:rPr>
              <a:t>時刻保持一個勝利者的心態，所想的必會實現。</a:t>
            </a:r>
            <a:endParaRPr lang="en-US" altLang="zh-TW" sz="3000" dirty="0" smtClean="0">
              <a:ln w="18415" cmpd="sng">
                <a:solidFill>
                  <a:srgbClr val="FFFFFF"/>
                </a:solidFill>
                <a:prstDash val="solid"/>
              </a:ln>
              <a:solidFill>
                <a:srgbClr val="FFFFFF"/>
              </a:solidFill>
              <a:effectLst>
                <a:glow rad="101600">
                  <a:srgbClr val="C0504D">
                    <a:satMod val="175000"/>
                    <a:alpha val="40000"/>
                  </a:srgbClr>
                </a:glow>
                <a:outerShdw blurRad="63500" dir="3600000" algn="tl" rotWithShape="0">
                  <a:srgbClr val="000000">
                    <a:alpha val="70000"/>
                  </a:srgbClr>
                </a:outerShdw>
              </a:effectLst>
              <a:ea typeface="華康儷中黑" panose="020B0509000000000000" pitchFamily="49" charset="-120"/>
            </a:endParaRPr>
          </a:p>
          <a:p>
            <a:pPr marL="0" indent="0" algn="ctr">
              <a:lnSpc>
                <a:spcPct val="120000"/>
              </a:lnSpc>
              <a:spcBef>
                <a:spcPts val="600"/>
              </a:spcBef>
              <a:buFont typeface="Arial" panose="020B0604020202020204" pitchFamily="34" charset="0"/>
              <a:buNone/>
            </a:pPr>
            <a:r>
              <a:rPr lang="zh-TW" altLang="en-US" sz="3700" i="1" dirty="0" smtClean="0">
                <a:ln w="18415" cmpd="sng">
                  <a:solidFill>
                    <a:srgbClr val="FFFFFF"/>
                  </a:solidFill>
                  <a:prstDash val="solid"/>
                </a:ln>
                <a:solidFill>
                  <a:srgbClr val="FFFFFF"/>
                </a:solidFill>
                <a:effectLst>
                  <a:glow rad="101600">
                    <a:srgbClr val="C0504D">
                      <a:satMod val="175000"/>
                      <a:alpha val="40000"/>
                    </a:srgbClr>
                  </a:glow>
                  <a:outerShdw blurRad="63500" dir="3600000" algn="tl" rotWithShape="0">
                    <a:srgbClr val="000000">
                      <a:alpha val="70000"/>
                    </a:srgbClr>
                  </a:outerShdw>
                </a:effectLst>
                <a:ea typeface="華康儷中黑" panose="020B0509000000000000" pitchFamily="49" charset="-120"/>
              </a:rPr>
              <a:t>團隊</a:t>
            </a:r>
            <a:r>
              <a:rPr lang="en-US" altLang="zh-TW" sz="3700" i="1" dirty="0" smtClean="0">
                <a:ln w="18415" cmpd="sng">
                  <a:solidFill>
                    <a:srgbClr val="FFFFFF"/>
                  </a:solidFill>
                  <a:prstDash val="solid"/>
                </a:ln>
                <a:solidFill>
                  <a:srgbClr val="FFFFFF"/>
                </a:solidFill>
                <a:effectLst>
                  <a:glow rad="101600">
                    <a:srgbClr val="C0504D">
                      <a:satMod val="175000"/>
                      <a:alpha val="40000"/>
                    </a:srgbClr>
                  </a:glow>
                  <a:outerShdw blurRad="63500" dir="3600000" algn="tl" rotWithShape="0">
                    <a:srgbClr val="000000">
                      <a:alpha val="70000"/>
                    </a:srgbClr>
                  </a:outerShdw>
                </a:effectLst>
                <a:ea typeface="華康儷中黑" panose="020B0509000000000000" pitchFamily="49" charset="-120"/>
              </a:rPr>
              <a:t>… </a:t>
            </a:r>
            <a:r>
              <a:rPr lang="zh-TW" altLang="en-US" sz="3700" i="1" dirty="0" smtClean="0">
                <a:ln w="18415" cmpd="sng">
                  <a:solidFill>
                    <a:srgbClr val="FFFFFF"/>
                  </a:solidFill>
                  <a:prstDash val="solid"/>
                </a:ln>
                <a:solidFill>
                  <a:srgbClr val="FFFFFF"/>
                </a:solidFill>
                <a:effectLst>
                  <a:glow rad="101600">
                    <a:srgbClr val="C0504D">
                      <a:satMod val="175000"/>
                      <a:alpha val="40000"/>
                    </a:srgbClr>
                  </a:glow>
                  <a:outerShdw blurRad="63500" dir="3600000" algn="tl" rotWithShape="0">
                    <a:srgbClr val="000000">
                      <a:alpha val="70000"/>
                    </a:srgbClr>
                  </a:outerShdw>
                </a:effectLst>
                <a:ea typeface="華康儷中黑" panose="020B0509000000000000" pitchFamily="49" charset="-120"/>
              </a:rPr>
              <a:t>團</a:t>
            </a:r>
            <a:r>
              <a:rPr lang="zh-TW" altLang="en-US" sz="3700" i="1" dirty="0">
                <a:ln w="18415" cmpd="sng">
                  <a:solidFill>
                    <a:srgbClr val="FFFFFF"/>
                  </a:solidFill>
                  <a:prstDash val="solid"/>
                </a:ln>
                <a:solidFill>
                  <a:srgbClr val="FFFFFF"/>
                </a:solidFill>
                <a:effectLst>
                  <a:glow rad="101600">
                    <a:srgbClr val="C0504D">
                      <a:satMod val="175000"/>
                      <a:alpha val="40000"/>
                    </a:srgbClr>
                  </a:glow>
                  <a:outerShdw blurRad="63500" dir="3600000" algn="tl" rotWithShape="0">
                    <a:srgbClr val="000000">
                      <a:alpha val="70000"/>
                    </a:srgbClr>
                  </a:outerShdw>
                </a:effectLst>
                <a:ea typeface="華康儷中黑" panose="020B0509000000000000" pitchFamily="49" charset="-120"/>
              </a:rPr>
              <a:t>隊</a:t>
            </a:r>
            <a:r>
              <a:rPr lang="en-US" altLang="zh-TW" sz="3700" i="1" dirty="0" smtClean="0">
                <a:ln w="18415" cmpd="sng">
                  <a:solidFill>
                    <a:srgbClr val="FFFFFF"/>
                  </a:solidFill>
                  <a:prstDash val="solid"/>
                </a:ln>
                <a:solidFill>
                  <a:srgbClr val="FFFFFF"/>
                </a:solidFill>
                <a:effectLst>
                  <a:glow rad="101600">
                    <a:srgbClr val="C0504D">
                      <a:satMod val="175000"/>
                      <a:alpha val="40000"/>
                    </a:srgbClr>
                  </a:glow>
                  <a:outerShdw blurRad="63500" dir="3600000" algn="tl" rotWithShape="0">
                    <a:srgbClr val="000000">
                      <a:alpha val="70000"/>
                    </a:srgbClr>
                  </a:outerShdw>
                </a:effectLst>
                <a:ea typeface="華康儷中黑" panose="020B0509000000000000" pitchFamily="49" charset="-120"/>
              </a:rPr>
              <a:t>… </a:t>
            </a:r>
            <a:r>
              <a:rPr lang="zh-TW" altLang="en-US" sz="3700" i="1" dirty="0" smtClean="0">
                <a:ln w="18415" cmpd="sng">
                  <a:solidFill>
                    <a:srgbClr val="FFFFFF"/>
                  </a:solidFill>
                  <a:prstDash val="solid"/>
                </a:ln>
                <a:solidFill>
                  <a:srgbClr val="FFFFFF"/>
                </a:solidFill>
                <a:effectLst>
                  <a:glow rad="101600">
                    <a:srgbClr val="C0504D">
                      <a:satMod val="175000"/>
                      <a:alpha val="40000"/>
                    </a:srgbClr>
                  </a:glow>
                  <a:outerShdw blurRad="63500" dir="3600000" algn="tl" rotWithShape="0">
                    <a:srgbClr val="000000">
                      <a:alpha val="70000"/>
                    </a:srgbClr>
                  </a:outerShdw>
                </a:effectLst>
                <a:ea typeface="華康儷中黑" panose="020B0509000000000000" pitchFamily="49" charset="-120"/>
              </a:rPr>
              <a:t>團隊</a:t>
            </a:r>
            <a:endParaRPr lang="en-US" altLang="zh-TW" sz="3700" i="1" dirty="0" smtClean="0">
              <a:ln w="18415" cmpd="sng">
                <a:solidFill>
                  <a:srgbClr val="FFFFFF"/>
                </a:solidFill>
                <a:prstDash val="solid"/>
              </a:ln>
              <a:solidFill>
                <a:srgbClr val="FFFFFF"/>
              </a:solidFill>
              <a:effectLst>
                <a:glow rad="101600">
                  <a:srgbClr val="C0504D">
                    <a:satMod val="175000"/>
                    <a:alpha val="40000"/>
                  </a:srgbClr>
                </a:glow>
                <a:outerShdw blurRad="63500" dir="3600000" algn="tl" rotWithShape="0">
                  <a:srgbClr val="000000">
                    <a:alpha val="70000"/>
                  </a:srgbClr>
                </a:outerShdw>
              </a:effectLst>
              <a:ea typeface="華康儷中黑" panose="020B0509000000000000" pitchFamily="49" charset="-120"/>
            </a:endParaRPr>
          </a:p>
          <a:p>
            <a:pPr marL="0" indent="0" algn="ctr">
              <a:lnSpc>
                <a:spcPct val="120000"/>
              </a:lnSpc>
              <a:spcBef>
                <a:spcPts val="600"/>
              </a:spcBef>
              <a:buFont typeface="Arial" panose="020B0604020202020204" pitchFamily="34" charset="0"/>
              <a:buNone/>
            </a:pPr>
            <a:endParaRPr lang="en-US" sz="2400" dirty="0">
              <a:ln w="18415" cmpd="sng">
                <a:solidFill>
                  <a:srgbClr val="FFFFFF"/>
                </a:solidFill>
                <a:prstDash val="solid"/>
              </a:ln>
              <a:solidFill>
                <a:srgbClr val="FFFFFF"/>
              </a:solidFill>
              <a:effectLst>
                <a:glow rad="101600">
                  <a:srgbClr val="C0504D">
                    <a:satMod val="175000"/>
                    <a:alpha val="40000"/>
                  </a:srgbClr>
                </a:glow>
                <a:outerShdw blurRad="63500" dir="3600000" algn="tl" rotWithShape="0">
                  <a:srgbClr val="000000">
                    <a:alpha val="70000"/>
                  </a:srgbClr>
                </a:outerShdw>
              </a:effectLst>
            </a:endParaRPr>
          </a:p>
          <a:p>
            <a:pPr marL="0" indent="0" algn="ctr">
              <a:lnSpc>
                <a:spcPct val="120000"/>
              </a:lnSpc>
              <a:spcBef>
                <a:spcPts val="600"/>
              </a:spcBef>
              <a:buFont typeface="Arial" panose="020B0604020202020204" pitchFamily="34" charset="0"/>
              <a:buNone/>
            </a:pPr>
            <a:r>
              <a:rPr lang="en-US" sz="2400" dirty="0" smtClean="0">
                <a:ln w="18415" cmpd="sng">
                  <a:solidFill>
                    <a:srgbClr val="FFFFFF"/>
                  </a:solidFill>
                  <a:prstDash val="solid"/>
                </a:ln>
                <a:solidFill>
                  <a:srgbClr val="FFFFFF"/>
                </a:solidFill>
                <a:effectLst>
                  <a:glow rad="101600">
                    <a:srgbClr val="C0504D">
                      <a:satMod val="175000"/>
                      <a:alpha val="40000"/>
                    </a:srgbClr>
                  </a:glow>
                  <a:outerShdw blurRad="63500" dir="3600000" algn="tl" rotWithShape="0">
                    <a:srgbClr val="000000">
                      <a:alpha val="70000"/>
                    </a:srgbClr>
                  </a:outerShdw>
                </a:effectLst>
              </a:rPr>
              <a:t>I am full of “can do” power.                                       </a:t>
            </a:r>
          </a:p>
          <a:p>
            <a:pPr marL="0" indent="0" algn="ctr">
              <a:lnSpc>
                <a:spcPct val="120000"/>
              </a:lnSpc>
              <a:spcBef>
                <a:spcPts val="600"/>
              </a:spcBef>
              <a:buFont typeface="Arial" panose="020B0604020202020204" pitchFamily="34" charset="0"/>
              <a:buNone/>
            </a:pPr>
            <a:r>
              <a:rPr lang="en-US" sz="2400" dirty="0" smtClean="0">
                <a:ln w="18415" cmpd="sng">
                  <a:solidFill>
                    <a:srgbClr val="FFFFFF"/>
                  </a:solidFill>
                  <a:prstDash val="solid"/>
                </a:ln>
                <a:solidFill>
                  <a:srgbClr val="FFFFFF"/>
                </a:solidFill>
                <a:effectLst>
                  <a:glow rad="101600">
                    <a:srgbClr val="C0504D">
                      <a:satMod val="175000"/>
                      <a:alpha val="40000"/>
                    </a:srgbClr>
                  </a:glow>
                  <a:outerShdw blurRad="63500" dir="3600000" algn="tl" rotWithShape="0">
                    <a:srgbClr val="000000">
                      <a:alpha val="70000"/>
                    </a:srgbClr>
                  </a:outerShdw>
                </a:effectLst>
              </a:rPr>
              <a:t>Keep a victor’s mentality because a victor’s mentality becomes a victor’s reality.</a:t>
            </a:r>
            <a:endParaRPr lang="en-US" sz="2800" dirty="0">
              <a:ln w="18415" cmpd="sng">
                <a:solidFill>
                  <a:srgbClr val="FFFFFF"/>
                </a:solidFill>
                <a:prstDash val="solid"/>
              </a:ln>
              <a:solidFill>
                <a:srgbClr val="FFFFFF"/>
              </a:solidFill>
              <a:effectLst>
                <a:glow rad="101600">
                  <a:srgbClr val="C0504D">
                    <a:satMod val="175000"/>
                    <a:alpha val="40000"/>
                  </a:srgbClr>
                </a:glow>
                <a:outerShdw blurRad="63500" dir="3600000" algn="tl" rotWithShape="0">
                  <a:srgbClr val="000000">
                    <a:alpha val="70000"/>
                  </a:srgbClr>
                </a:outerShdw>
              </a:effectLst>
            </a:endParaRPr>
          </a:p>
          <a:p>
            <a:pPr marL="0" indent="0" algn="ctr">
              <a:lnSpc>
                <a:spcPct val="120000"/>
              </a:lnSpc>
              <a:spcBef>
                <a:spcPts val="600"/>
              </a:spcBef>
              <a:buFont typeface="Arial" panose="020B0604020202020204" pitchFamily="34" charset="0"/>
              <a:buNone/>
            </a:pPr>
            <a:r>
              <a:rPr lang="en-US" sz="2800" i="1" dirty="0" smtClean="0">
                <a:ln w="18415" cmpd="sng">
                  <a:solidFill>
                    <a:srgbClr val="FFFFFF"/>
                  </a:solidFill>
                  <a:prstDash val="solid"/>
                </a:ln>
                <a:solidFill>
                  <a:srgbClr val="FFFFFF"/>
                </a:solidFill>
                <a:effectLst>
                  <a:glow rad="101600">
                    <a:srgbClr val="C0504D">
                      <a:satMod val="175000"/>
                      <a:alpha val="40000"/>
                    </a:srgbClr>
                  </a:glow>
                  <a:outerShdw blurRad="63500" dir="3600000" algn="tl" rotWithShape="0">
                    <a:srgbClr val="000000">
                      <a:alpha val="70000"/>
                    </a:srgbClr>
                  </a:outerShdw>
                </a:effectLst>
              </a:rPr>
              <a:t>THE TEAM...THE TEAM...THE TEAM</a:t>
            </a:r>
            <a:endParaRPr lang="en-US" sz="2800" i="1" dirty="0">
              <a:ln w="18415" cmpd="sng">
                <a:solidFill>
                  <a:srgbClr val="FFFFFF"/>
                </a:solidFill>
                <a:prstDash val="solid"/>
              </a:ln>
              <a:solidFill>
                <a:srgbClr val="FFFFFF"/>
              </a:solidFill>
              <a:effectLst>
                <a:glow rad="101600">
                  <a:srgbClr val="C0504D">
                    <a:satMod val="175000"/>
                    <a:alpha val="40000"/>
                  </a:srgbClr>
                </a:glow>
                <a:outerShdw blurRad="63500" dir="3600000" algn="tl" rotWithShape="0">
                  <a:srgbClr val="000000">
                    <a:alpha val="70000"/>
                  </a:srgbClr>
                </a:outerShdw>
              </a:effectLst>
            </a:endParaRPr>
          </a:p>
        </p:txBody>
      </p:sp>
      <p:sp>
        <p:nvSpPr>
          <p:cNvPr id="4" name="Slide Number Placeholder 3"/>
          <p:cNvSpPr>
            <a:spLocks noGrp="1"/>
          </p:cNvSpPr>
          <p:nvPr>
            <p:ph type="sldNum" sz="quarter" idx="12"/>
          </p:nvPr>
        </p:nvSpPr>
        <p:spPr/>
        <p:txBody>
          <a:bodyPr/>
          <a:lstStyle/>
          <a:p>
            <a:fld id="{5D94061F-B94A-4BA8-9D9E-D0D9FB5F4E14}" type="slidenum">
              <a:rPr lang="en-US" smtClean="0">
                <a:solidFill>
                  <a:prstClr val="black">
                    <a:tint val="75000"/>
                  </a:prstClr>
                </a:solidFill>
              </a:rPr>
              <a:pPr/>
              <a:t>28</a:t>
            </a:fld>
            <a:endParaRPr lang="en-US" dirty="0">
              <a:solidFill>
                <a:prstClr val="black">
                  <a:tint val="75000"/>
                </a:prstClr>
              </a:solidFill>
            </a:endParaRPr>
          </a:p>
        </p:txBody>
      </p:sp>
    </p:spTree>
    <p:extLst>
      <p:ext uri="{BB962C8B-B14F-4D97-AF65-F5344CB8AC3E}">
        <p14:creationId xmlns:p14="http://schemas.microsoft.com/office/powerpoint/2010/main" val="1673711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40080" y="1524000"/>
            <a:ext cx="3474720" cy="3200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Trebuchet MS" panose="020B0603020202020204" pitchFamily="34" charset="0"/>
            </a:endParaRPr>
          </a:p>
        </p:txBody>
      </p:sp>
      <p:sp>
        <p:nvSpPr>
          <p:cNvPr id="3" name="Rectangle 2"/>
          <p:cNvSpPr/>
          <p:nvPr/>
        </p:nvSpPr>
        <p:spPr>
          <a:xfrm>
            <a:off x="0" y="2590800"/>
            <a:ext cx="9144000" cy="2590800"/>
          </a:xfrm>
          <a:prstGeom prst="rect">
            <a:avLst/>
          </a:prstGeom>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Bef>
                <a:spcPts val="600"/>
              </a:spcBef>
              <a:tabLst>
                <a:tab pos="8624888" algn="l"/>
              </a:tabLst>
            </a:pPr>
            <a:endParaRPr lang="en-US" sz="2000" dirty="0">
              <a:solidFill>
                <a:prstClr val="white"/>
              </a:solidFill>
              <a:latin typeface="Trebuchet MS" panose="020B0603020202020204" pitchFamily="34" charset="0"/>
              <a:ea typeface="華康儷中黑" panose="020B0509000000000000" pitchFamily="49" charset="-120"/>
            </a:endParaRPr>
          </a:p>
        </p:txBody>
      </p:sp>
      <p:sp>
        <p:nvSpPr>
          <p:cNvPr id="2" name="Title 1"/>
          <p:cNvSpPr>
            <a:spLocks noGrp="1"/>
          </p:cNvSpPr>
          <p:nvPr>
            <p:ph type="title"/>
          </p:nvPr>
        </p:nvSpPr>
        <p:spPr>
          <a:xfrm>
            <a:off x="457200" y="304800"/>
            <a:ext cx="8229600" cy="1143000"/>
          </a:xfrm>
        </p:spPr>
        <p:txBody>
          <a:bodyPr>
            <a:normAutofit fontScale="90000"/>
          </a:bodyPr>
          <a:lstStyle/>
          <a:p>
            <a:r>
              <a:rPr lang="zh-TW" altLang="en-US" sz="4900" dirty="0" smtClean="0">
                <a:latin typeface="華康儷中黑" panose="020B0509000000000000" pitchFamily="49" charset="-120"/>
                <a:ea typeface="華康儷中黑" panose="020B0509000000000000" pitchFamily="49" charset="-120"/>
              </a:rPr>
              <a:t>有效建立團隊</a:t>
            </a:r>
            <a:r>
              <a:rPr lang="en-US" sz="3600" dirty="0" smtClean="0">
                <a:latin typeface="Trebuchet MS" panose="020B0603020202020204" pitchFamily="34" charset="0"/>
              </a:rPr>
              <a:t/>
            </a:r>
            <a:br>
              <a:rPr lang="en-US" sz="3600" dirty="0" smtClean="0">
                <a:latin typeface="Trebuchet MS" panose="020B0603020202020204" pitchFamily="34" charset="0"/>
              </a:rPr>
            </a:br>
            <a:r>
              <a:rPr lang="en-US" sz="3600" dirty="0" smtClean="0">
                <a:latin typeface="Trebuchet MS" panose="020B0603020202020204" pitchFamily="34" charset="0"/>
              </a:rPr>
              <a:t>Effectively Building An Organization</a:t>
            </a:r>
            <a:endParaRPr lang="en-US" sz="3600" dirty="0">
              <a:latin typeface="Trebuchet MS" panose="020B0603020202020204" pitchFamily="34" charset="0"/>
            </a:endParaRPr>
          </a:p>
        </p:txBody>
      </p:sp>
      <p:pic>
        <p:nvPicPr>
          <p:cNvPr id="4098" name="Picture 2" descr="http://www3.algonquincollege.com/businessblog/files/2013/01/121900825.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2400" y="1828800"/>
            <a:ext cx="4797984" cy="3200400"/>
          </a:xfrm>
          <a:prstGeom prst="rect">
            <a:avLst/>
          </a:prstGeom>
          <a:noFill/>
          <a:effectLst>
            <a:reflection blurRad="6350" stA="52000" endA="300" endPos="35000" dir="5400000" sy="-100000" algn="bl" rotWithShape="0"/>
            <a:softEdge rad="317500"/>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5D94061F-B94A-4BA8-9D9E-D0D9FB5F4E14}" type="slidenum">
              <a:rPr lang="en-US" smtClean="0">
                <a:solidFill>
                  <a:prstClr val="black">
                    <a:tint val="75000"/>
                  </a:prstClr>
                </a:solidFill>
              </a:rPr>
              <a:pPr/>
              <a:t>29</a:t>
            </a:fld>
            <a:endParaRPr lang="en-US" dirty="0">
              <a:solidFill>
                <a:prstClr val="black">
                  <a:tint val="75000"/>
                </a:prstClr>
              </a:solidFill>
            </a:endParaRPr>
          </a:p>
        </p:txBody>
      </p:sp>
      <p:sp>
        <p:nvSpPr>
          <p:cNvPr id="9" name="Content Placeholder 3"/>
          <p:cNvSpPr txBox="1">
            <a:spLocks/>
          </p:cNvSpPr>
          <p:nvPr/>
        </p:nvSpPr>
        <p:spPr>
          <a:xfrm>
            <a:off x="609600" y="2654300"/>
            <a:ext cx="8229600" cy="20574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ts val="0"/>
              </a:spcBef>
              <a:buFont typeface="Arial" panose="020B0604020202020204" pitchFamily="34" charset="0"/>
              <a:buNone/>
              <a:tabLst>
                <a:tab pos="8624888" algn="l"/>
              </a:tabLst>
            </a:pPr>
            <a:r>
              <a:rPr lang="zh-TW" altLang="en-US" sz="2600" dirty="0">
                <a:solidFill>
                  <a:prstClr val="white"/>
                </a:solidFill>
                <a:ea typeface="華康儷中黑" panose="020B0509000000000000" pitchFamily="49" charset="-120"/>
              </a:rPr>
              <a:t>擴展組織</a:t>
            </a:r>
            <a:endParaRPr lang="en-US" altLang="zh-TW" sz="2600" dirty="0">
              <a:solidFill>
                <a:prstClr val="white"/>
              </a:solidFill>
              <a:ea typeface="華康儷中黑" panose="020B0509000000000000" pitchFamily="49" charset="-120"/>
            </a:endParaRPr>
          </a:p>
          <a:p>
            <a:pPr marL="0" indent="0" algn="r">
              <a:spcBef>
                <a:spcPts val="0"/>
              </a:spcBef>
              <a:buFont typeface="Arial" panose="020B0604020202020204" pitchFamily="34" charset="0"/>
              <a:buNone/>
              <a:tabLst>
                <a:tab pos="8624888" algn="l"/>
              </a:tabLst>
            </a:pPr>
            <a:r>
              <a:rPr lang="zh-TW" altLang="en-US" sz="2600" dirty="0">
                <a:solidFill>
                  <a:prstClr val="white"/>
                </a:solidFill>
                <a:ea typeface="華康儷中黑" panose="020B0509000000000000" pitchFamily="49" charset="-120"/>
              </a:rPr>
              <a:t>帶領團隊</a:t>
            </a:r>
            <a:endParaRPr lang="en-US" altLang="zh-TW" sz="2600" dirty="0">
              <a:solidFill>
                <a:prstClr val="white"/>
              </a:solidFill>
              <a:ea typeface="華康儷中黑" panose="020B0509000000000000" pitchFamily="49" charset="-120"/>
            </a:endParaRPr>
          </a:p>
          <a:p>
            <a:pPr marL="0" indent="0" algn="r">
              <a:spcBef>
                <a:spcPts val="0"/>
              </a:spcBef>
              <a:buFont typeface="Arial" panose="020B0604020202020204" pitchFamily="34" charset="0"/>
              <a:buNone/>
              <a:tabLst>
                <a:tab pos="8624888" algn="l"/>
              </a:tabLst>
            </a:pPr>
            <a:r>
              <a:rPr lang="zh-TW" altLang="en-US" sz="2600" dirty="0">
                <a:solidFill>
                  <a:prstClr val="white"/>
                </a:solidFill>
                <a:ea typeface="華康儷中黑" panose="020B0509000000000000" pitchFamily="49" charset="-120"/>
              </a:rPr>
              <a:t>培訓新領</a:t>
            </a:r>
            <a:r>
              <a:rPr lang="zh-TW" altLang="en-US" sz="2600" dirty="0" smtClean="0">
                <a:solidFill>
                  <a:prstClr val="white"/>
                </a:solidFill>
                <a:ea typeface="華康儷中黑" panose="020B0509000000000000" pitchFamily="49" charset="-120"/>
              </a:rPr>
              <a:t>袖</a:t>
            </a:r>
            <a:endParaRPr lang="en-US" altLang="zh-TW" sz="1200" dirty="0">
              <a:solidFill>
                <a:prstClr val="white"/>
              </a:solidFill>
              <a:ea typeface="華康儷中黑" panose="020B0509000000000000" pitchFamily="49" charset="-120"/>
            </a:endParaRPr>
          </a:p>
          <a:p>
            <a:pPr marL="0" indent="0" algn="r">
              <a:lnSpc>
                <a:spcPts val="720"/>
              </a:lnSpc>
              <a:spcBef>
                <a:spcPts val="0"/>
              </a:spcBef>
              <a:buFont typeface="Arial" panose="020B0604020202020204" pitchFamily="34" charset="0"/>
              <a:buNone/>
              <a:tabLst>
                <a:tab pos="8624888" algn="l"/>
              </a:tabLst>
            </a:pPr>
            <a:r>
              <a:rPr lang="zh-TW" altLang="en-US" sz="600" dirty="0" smtClean="0">
                <a:solidFill>
                  <a:prstClr val="white"/>
                </a:solidFill>
                <a:ea typeface="華康儷中黑" panose="020B0509000000000000" pitchFamily="49" charset="-120"/>
              </a:rPr>
              <a:t> </a:t>
            </a:r>
            <a:r>
              <a:rPr lang="zh-TW" altLang="en-US" sz="2600" dirty="0" smtClean="0">
                <a:solidFill>
                  <a:prstClr val="white"/>
                </a:solidFill>
                <a:ea typeface="華康儷中黑" panose="020B0509000000000000" pitchFamily="49" charset="-120"/>
              </a:rPr>
              <a:t>  </a:t>
            </a:r>
            <a:endParaRPr lang="en-US" altLang="zh-TW" sz="2600" dirty="0">
              <a:solidFill>
                <a:prstClr val="white"/>
              </a:solidFill>
              <a:ea typeface="華康儷中黑" panose="020B0509000000000000" pitchFamily="49" charset="-120"/>
            </a:endParaRPr>
          </a:p>
          <a:p>
            <a:pPr marL="0" indent="0" algn="r">
              <a:spcBef>
                <a:spcPts val="0"/>
              </a:spcBef>
              <a:buFont typeface="Arial" panose="020B0604020202020204" pitchFamily="34" charset="0"/>
              <a:buNone/>
              <a:tabLst>
                <a:tab pos="8624888" algn="l"/>
              </a:tabLst>
            </a:pPr>
            <a:r>
              <a:rPr lang="en-US" sz="2200" dirty="0">
                <a:solidFill>
                  <a:prstClr val="white"/>
                </a:solidFill>
                <a:ea typeface="華康儷中黑" panose="020B0509000000000000" pitchFamily="49" charset="-120"/>
              </a:rPr>
              <a:t>Expanding Distribution</a:t>
            </a:r>
          </a:p>
          <a:p>
            <a:pPr marL="0" indent="0" algn="r">
              <a:spcBef>
                <a:spcPts val="0"/>
              </a:spcBef>
              <a:buFont typeface="Arial" panose="020B0604020202020204" pitchFamily="34" charset="0"/>
              <a:buNone/>
              <a:tabLst>
                <a:tab pos="8624888" algn="l"/>
              </a:tabLst>
            </a:pPr>
            <a:r>
              <a:rPr lang="en-US" sz="2200" dirty="0">
                <a:solidFill>
                  <a:prstClr val="white"/>
                </a:solidFill>
                <a:ea typeface="華康儷中黑" panose="020B0509000000000000" pitchFamily="49" charset="-120"/>
              </a:rPr>
              <a:t>Leading Your Organization </a:t>
            </a:r>
          </a:p>
          <a:p>
            <a:pPr marL="0" indent="0" algn="r">
              <a:spcBef>
                <a:spcPts val="0"/>
              </a:spcBef>
              <a:buFont typeface="Arial" panose="020B0604020202020204" pitchFamily="34" charset="0"/>
              <a:buNone/>
              <a:tabLst>
                <a:tab pos="8624888" algn="l"/>
              </a:tabLst>
            </a:pPr>
            <a:r>
              <a:rPr lang="en-US" sz="2200" dirty="0">
                <a:solidFill>
                  <a:prstClr val="white"/>
                </a:solidFill>
                <a:ea typeface="華康儷中黑" panose="020B0509000000000000" pitchFamily="49" charset="-120"/>
              </a:rPr>
              <a:t>Develop New Leaders</a:t>
            </a:r>
          </a:p>
        </p:txBody>
      </p:sp>
    </p:spTree>
    <p:extLst>
      <p:ext uri="{BB962C8B-B14F-4D97-AF65-F5344CB8AC3E}">
        <p14:creationId xmlns:p14="http://schemas.microsoft.com/office/powerpoint/2010/main" val="3294393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40080" y="1524000"/>
            <a:ext cx="3474720" cy="3200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Trebuchet MS" panose="020B0603020202020204" pitchFamily="34" charset="0"/>
            </a:endParaRPr>
          </a:p>
        </p:txBody>
      </p:sp>
      <p:sp>
        <p:nvSpPr>
          <p:cNvPr id="3" name="Rectangle 2"/>
          <p:cNvSpPr/>
          <p:nvPr/>
        </p:nvSpPr>
        <p:spPr>
          <a:xfrm>
            <a:off x="0" y="2590800"/>
            <a:ext cx="9144000" cy="2590800"/>
          </a:xfrm>
          <a:prstGeom prst="rect">
            <a:avLst/>
          </a:prstGeom>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Bef>
                <a:spcPts val="600"/>
              </a:spcBef>
              <a:tabLst>
                <a:tab pos="8624888" algn="l"/>
              </a:tabLst>
            </a:pPr>
            <a:endParaRPr lang="en-US" sz="2000" dirty="0">
              <a:solidFill>
                <a:prstClr val="white"/>
              </a:solidFill>
              <a:latin typeface="Trebuchet MS" panose="020B0603020202020204" pitchFamily="34" charset="0"/>
              <a:ea typeface="華康儷中黑" panose="020B0509000000000000" pitchFamily="49" charset="-120"/>
            </a:endParaRPr>
          </a:p>
        </p:txBody>
      </p:sp>
      <p:sp>
        <p:nvSpPr>
          <p:cNvPr id="2" name="Title 1"/>
          <p:cNvSpPr>
            <a:spLocks noGrp="1"/>
          </p:cNvSpPr>
          <p:nvPr>
            <p:ph type="title"/>
          </p:nvPr>
        </p:nvSpPr>
        <p:spPr>
          <a:xfrm>
            <a:off x="457200" y="304800"/>
            <a:ext cx="8229600" cy="1143000"/>
          </a:xfrm>
        </p:spPr>
        <p:txBody>
          <a:bodyPr>
            <a:normAutofit fontScale="90000"/>
          </a:bodyPr>
          <a:lstStyle/>
          <a:p>
            <a:r>
              <a:rPr lang="zh-TW" altLang="en-US" sz="4900" dirty="0" smtClean="0">
                <a:latin typeface="華康儷中黑" panose="020B0509000000000000" pitchFamily="49" charset="-120"/>
                <a:ea typeface="華康儷中黑" panose="020B0509000000000000" pitchFamily="49" charset="-120"/>
              </a:rPr>
              <a:t>有效建立團隊</a:t>
            </a:r>
            <a:r>
              <a:rPr lang="en-US" sz="3600" dirty="0" smtClean="0">
                <a:latin typeface="Trebuchet MS" panose="020B0603020202020204" pitchFamily="34" charset="0"/>
              </a:rPr>
              <a:t/>
            </a:r>
            <a:br>
              <a:rPr lang="en-US" sz="3600" dirty="0" smtClean="0">
                <a:latin typeface="Trebuchet MS" panose="020B0603020202020204" pitchFamily="34" charset="0"/>
              </a:rPr>
            </a:br>
            <a:r>
              <a:rPr lang="en-US" sz="3600" dirty="0" smtClean="0">
                <a:latin typeface="Trebuchet MS" panose="020B0603020202020204" pitchFamily="34" charset="0"/>
              </a:rPr>
              <a:t>Effectively Building An Organization</a:t>
            </a:r>
            <a:endParaRPr lang="en-US" sz="3600" dirty="0">
              <a:latin typeface="Trebuchet MS" panose="020B0603020202020204" pitchFamily="34" charset="0"/>
            </a:endParaRPr>
          </a:p>
        </p:txBody>
      </p:sp>
      <p:pic>
        <p:nvPicPr>
          <p:cNvPr id="4098" name="Picture 2" descr="http://www3.algonquincollege.com/businessblog/files/2013/01/121900825.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2400" y="1828800"/>
            <a:ext cx="4797984" cy="3200400"/>
          </a:xfrm>
          <a:prstGeom prst="rect">
            <a:avLst/>
          </a:prstGeom>
          <a:noFill/>
          <a:effectLst>
            <a:reflection blurRad="6350" stA="52000" endA="300" endPos="35000" dir="5400000" sy="-100000" algn="bl" rotWithShape="0"/>
            <a:softEdge rad="317500"/>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5D94061F-B94A-4BA8-9D9E-D0D9FB5F4E14}" type="slidenum">
              <a:rPr lang="en-US" smtClean="0">
                <a:solidFill>
                  <a:prstClr val="black">
                    <a:tint val="75000"/>
                  </a:prstClr>
                </a:solidFill>
              </a:rPr>
              <a:pPr/>
              <a:t>3</a:t>
            </a:fld>
            <a:endParaRPr lang="en-US" dirty="0">
              <a:solidFill>
                <a:prstClr val="black">
                  <a:tint val="75000"/>
                </a:prstClr>
              </a:solidFill>
            </a:endParaRPr>
          </a:p>
        </p:txBody>
      </p:sp>
      <p:sp>
        <p:nvSpPr>
          <p:cNvPr id="8" name="Content Placeholder 3"/>
          <p:cNvSpPr txBox="1">
            <a:spLocks/>
          </p:cNvSpPr>
          <p:nvPr/>
        </p:nvSpPr>
        <p:spPr>
          <a:xfrm>
            <a:off x="609600" y="2654300"/>
            <a:ext cx="8229600" cy="20574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ts val="0"/>
              </a:spcBef>
              <a:buFont typeface="Arial" panose="020B0604020202020204" pitchFamily="34" charset="0"/>
              <a:buNone/>
              <a:tabLst>
                <a:tab pos="8624888" algn="l"/>
              </a:tabLst>
            </a:pPr>
            <a:r>
              <a:rPr lang="zh-TW" altLang="en-US" sz="2600" dirty="0">
                <a:solidFill>
                  <a:prstClr val="white"/>
                </a:solidFill>
                <a:ea typeface="華康儷中黑" panose="020B0509000000000000" pitchFamily="49" charset="-120"/>
              </a:rPr>
              <a:t>擴展組織</a:t>
            </a:r>
            <a:endParaRPr lang="en-US" altLang="zh-TW" sz="2600" dirty="0">
              <a:solidFill>
                <a:prstClr val="white"/>
              </a:solidFill>
              <a:ea typeface="華康儷中黑" panose="020B0509000000000000" pitchFamily="49" charset="-120"/>
            </a:endParaRPr>
          </a:p>
          <a:p>
            <a:pPr marL="0" indent="0" algn="r">
              <a:spcBef>
                <a:spcPts val="0"/>
              </a:spcBef>
              <a:buFont typeface="Arial" panose="020B0604020202020204" pitchFamily="34" charset="0"/>
              <a:buNone/>
              <a:tabLst>
                <a:tab pos="8624888" algn="l"/>
              </a:tabLst>
            </a:pPr>
            <a:r>
              <a:rPr lang="zh-TW" altLang="en-US" sz="2600" dirty="0">
                <a:solidFill>
                  <a:prstClr val="white"/>
                </a:solidFill>
                <a:ea typeface="華康儷中黑" panose="020B0509000000000000" pitchFamily="49" charset="-120"/>
              </a:rPr>
              <a:t>帶領團隊</a:t>
            </a:r>
            <a:endParaRPr lang="en-US" altLang="zh-TW" sz="2600" dirty="0">
              <a:solidFill>
                <a:prstClr val="white"/>
              </a:solidFill>
              <a:ea typeface="華康儷中黑" panose="020B0509000000000000" pitchFamily="49" charset="-120"/>
            </a:endParaRPr>
          </a:p>
          <a:p>
            <a:pPr marL="0" indent="0" algn="r">
              <a:spcBef>
                <a:spcPts val="0"/>
              </a:spcBef>
              <a:buFont typeface="Arial" panose="020B0604020202020204" pitchFamily="34" charset="0"/>
              <a:buNone/>
              <a:tabLst>
                <a:tab pos="8624888" algn="l"/>
              </a:tabLst>
            </a:pPr>
            <a:r>
              <a:rPr lang="zh-TW" altLang="en-US" sz="2600" dirty="0">
                <a:solidFill>
                  <a:prstClr val="white"/>
                </a:solidFill>
                <a:ea typeface="華康儷中黑" panose="020B0509000000000000" pitchFamily="49" charset="-120"/>
              </a:rPr>
              <a:t>培訓新領</a:t>
            </a:r>
            <a:r>
              <a:rPr lang="zh-TW" altLang="en-US" sz="2600" dirty="0" smtClean="0">
                <a:solidFill>
                  <a:prstClr val="white"/>
                </a:solidFill>
                <a:ea typeface="華康儷中黑" panose="020B0509000000000000" pitchFamily="49" charset="-120"/>
              </a:rPr>
              <a:t>袖</a:t>
            </a:r>
            <a:endParaRPr lang="en-US" altLang="zh-TW" sz="1200" dirty="0">
              <a:solidFill>
                <a:prstClr val="white"/>
              </a:solidFill>
              <a:ea typeface="華康儷中黑" panose="020B0509000000000000" pitchFamily="49" charset="-120"/>
            </a:endParaRPr>
          </a:p>
          <a:p>
            <a:pPr marL="0" indent="0" algn="r">
              <a:lnSpc>
                <a:spcPts val="720"/>
              </a:lnSpc>
              <a:spcBef>
                <a:spcPts val="0"/>
              </a:spcBef>
              <a:buFont typeface="Arial" panose="020B0604020202020204" pitchFamily="34" charset="0"/>
              <a:buNone/>
              <a:tabLst>
                <a:tab pos="8624888" algn="l"/>
              </a:tabLst>
            </a:pPr>
            <a:r>
              <a:rPr lang="zh-TW" altLang="en-US" sz="600" dirty="0" smtClean="0">
                <a:solidFill>
                  <a:prstClr val="white"/>
                </a:solidFill>
                <a:ea typeface="華康儷中黑" panose="020B0509000000000000" pitchFamily="49" charset="-120"/>
              </a:rPr>
              <a:t> </a:t>
            </a:r>
            <a:r>
              <a:rPr lang="zh-TW" altLang="en-US" sz="2600" dirty="0" smtClean="0">
                <a:solidFill>
                  <a:prstClr val="white"/>
                </a:solidFill>
                <a:ea typeface="華康儷中黑" panose="020B0509000000000000" pitchFamily="49" charset="-120"/>
              </a:rPr>
              <a:t>  </a:t>
            </a:r>
            <a:endParaRPr lang="en-US" altLang="zh-TW" sz="2600" dirty="0">
              <a:solidFill>
                <a:prstClr val="white"/>
              </a:solidFill>
              <a:ea typeface="華康儷中黑" panose="020B0509000000000000" pitchFamily="49" charset="-120"/>
            </a:endParaRPr>
          </a:p>
          <a:p>
            <a:pPr marL="0" indent="0" algn="r">
              <a:spcBef>
                <a:spcPts val="0"/>
              </a:spcBef>
              <a:buFont typeface="Arial" panose="020B0604020202020204" pitchFamily="34" charset="0"/>
              <a:buNone/>
              <a:tabLst>
                <a:tab pos="8624888" algn="l"/>
              </a:tabLst>
            </a:pPr>
            <a:r>
              <a:rPr lang="en-US" sz="2200" dirty="0">
                <a:solidFill>
                  <a:prstClr val="white"/>
                </a:solidFill>
                <a:ea typeface="華康儷中黑" panose="020B0509000000000000" pitchFamily="49" charset="-120"/>
              </a:rPr>
              <a:t>Expanding Distribution</a:t>
            </a:r>
          </a:p>
          <a:p>
            <a:pPr marL="0" indent="0" algn="r">
              <a:spcBef>
                <a:spcPts val="0"/>
              </a:spcBef>
              <a:buFont typeface="Arial" panose="020B0604020202020204" pitchFamily="34" charset="0"/>
              <a:buNone/>
              <a:tabLst>
                <a:tab pos="8624888" algn="l"/>
              </a:tabLst>
            </a:pPr>
            <a:r>
              <a:rPr lang="en-US" sz="2200" dirty="0">
                <a:solidFill>
                  <a:prstClr val="white"/>
                </a:solidFill>
                <a:ea typeface="華康儷中黑" panose="020B0509000000000000" pitchFamily="49" charset="-120"/>
              </a:rPr>
              <a:t>Leading Your Organization </a:t>
            </a:r>
          </a:p>
          <a:p>
            <a:pPr marL="0" indent="0" algn="r">
              <a:spcBef>
                <a:spcPts val="0"/>
              </a:spcBef>
              <a:buFont typeface="Arial" panose="020B0604020202020204" pitchFamily="34" charset="0"/>
              <a:buNone/>
              <a:tabLst>
                <a:tab pos="8624888" algn="l"/>
              </a:tabLst>
            </a:pPr>
            <a:r>
              <a:rPr lang="en-US" sz="2200" dirty="0">
                <a:solidFill>
                  <a:prstClr val="white"/>
                </a:solidFill>
                <a:ea typeface="華康儷中黑" panose="020B0509000000000000" pitchFamily="49" charset="-120"/>
              </a:rPr>
              <a:t>Develop New Leaders</a:t>
            </a:r>
          </a:p>
        </p:txBody>
      </p:sp>
    </p:spTree>
    <p:extLst>
      <p:ext uri="{BB962C8B-B14F-4D97-AF65-F5344CB8AC3E}">
        <p14:creationId xmlns:p14="http://schemas.microsoft.com/office/powerpoint/2010/main" val="4134007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09826" y="4998569"/>
            <a:ext cx="4114800" cy="769441"/>
          </a:xfrm>
          <a:prstGeom prst="rect">
            <a:avLst/>
          </a:prstGeom>
          <a:noFill/>
        </p:spPr>
        <p:txBody>
          <a:bodyPr wrap="square" rtlCol="0">
            <a:spAutoFit/>
          </a:bodyPr>
          <a:lstStyle/>
          <a:p>
            <a:pPr algn="ctr"/>
            <a:r>
              <a:rPr lang="en-US" altLang="zh-TW" sz="2200" b="1" dirty="0">
                <a:solidFill>
                  <a:srgbClr val="B9C62E"/>
                </a:solidFill>
                <a:latin typeface="Arial Narrow" pitchFamily="34" charset="0"/>
                <a:ea typeface="華康儷中黑" pitchFamily="49" charset="-120"/>
              </a:rPr>
              <a:t>20</a:t>
            </a:r>
            <a:r>
              <a:rPr lang="en-US" altLang="zh-TW" sz="2200" b="1" dirty="0">
                <a:solidFill>
                  <a:srgbClr val="50CFFF"/>
                </a:solidFill>
                <a:latin typeface="Arial Narrow" pitchFamily="34" charset="0"/>
                <a:ea typeface="華康儷中黑" pitchFamily="49" charset="-120"/>
              </a:rPr>
              <a:t>14</a:t>
            </a:r>
            <a:r>
              <a:rPr lang="zh-TW" altLang="en-US" sz="2200" dirty="0">
                <a:solidFill>
                  <a:prstClr val="black">
                    <a:lumMod val="85000"/>
                    <a:lumOff val="15000"/>
                  </a:prstClr>
                </a:solidFill>
                <a:latin typeface="Avenir 45 Book" pitchFamily="50" charset="0"/>
                <a:ea typeface="華康儷中黑" pitchFamily="49" charset="-120"/>
              </a:rPr>
              <a:t>美安香港年會</a:t>
            </a:r>
            <a:endParaRPr lang="en-US" altLang="zh-TW" sz="2200" dirty="0">
              <a:solidFill>
                <a:prstClr val="black">
                  <a:lumMod val="85000"/>
                  <a:lumOff val="15000"/>
                </a:prstClr>
              </a:solidFill>
              <a:latin typeface="Avenir 45 Book" pitchFamily="50" charset="0"/>
              <a:ea typeface="華康儷中黑" pitchFamily="49" charset="-120"/>
            </a:endParaRPr>
          </a:p>
          <a:p>
            <a:pPr algn="ctr"/>
            <a:r>
              <a:rPr lang="en-US" sz="2200" b="1" dirty="0" err="1">
                <a:solidFill>
                  <a:prstClr val="black">
                    <a:lumMod val="85000"/>
                    <a:lumOff val="15000"/>
                  </a:prstClr>
                </a:solidFill>
                <a:latin typeface="Arial Narrow" pitchFamily="34" charset="0"/>
                <a:ea typeface="微軟正黑體" pitchFamily="34" charset="-120"/>
              </a:rPr>
              <a:t>mhk</a:t>
            </a:r>
            <a:r>
              <a:rPr lang="en-US" sz="2200" b="1" dirty="0">
                <a:solidFill>
                  <a:prstClr val="black">
                    <a:lumMod val="85000"/>
                    <a:lumOff val="15000"/>
                  </a:prstClr>
                </a:solidFill>
                <a:latin typeface="Arial Narrow" pitchFamily="34" charset="0"/>
                <a:ea typeface="微軟正黑體" pitchFamily="34" charset="-120"/>
              </a:rPr>
              <a:t> Annual Convention</a:t>
            </a:r>
          </a:p>
        </p:txBody>
      </p:sp>
      <p:grpSp>
        <p:nvGrpSpPr>
          <p:cNvPr id="2" name="Group 8"/>
          <p:cNvGrpSpPr/>
          <p:nvPr/>
        </p:nvGrpSpPr>
        <p:grpSpPr>
          <a:xfrm>
            <a:off x="2129269" y="441560"/>
            <a:ext cx="4876800" cy="4496378"/>
            <a:chOff x="2129269" y="398018"/>
            <a:chExt cx="4876800" cy="4496378"/>
          </a:xfrm>
        </p:grpSpPr>
        <p:pic>
          <p:nvPicPr>
            <p:cNvPr id="1026" name="Picture 2" descr="M:\Events\Convention\Annual Convention\HKConv14\Theme.png"/>
            <p:cNvPicPr>
              <a:picLocks noChangeAspect="1" noChangeArrowheads="1"/>
            </p:cNvPicPr>
            <p:nvPr/>
          </p:nvPicPr>
          <p:blipFill>
            <a:blip r:embed="rId2" cstate="screen"/>
            <a:srcRect/>
            <a:stretch>
              <a:fillRect/>
            </a:stretch>
          </p:blipFill>
          <p:spPr bwMode="auto">
            <a:xfrm>
              <a:off x="2217738" y="398018"/>
              <a:ext cx="4519612" cy="4354512"/>
            </a:xfrm>
            <a:prstGeom prst="rect">
              <a:avLst/>
            </a:prstGeom>
            <a:noFill/>
          </p:spPr>
        </p:pic>
        <p:sp>
          <p:nvSpPr>
            <p:cNvPr id="7" name="TextBox 6"/>
            <p:cNvSpPr txBox="1"/>
            <p:nvPr/>
          </p:nvSpPr>
          <p:spPr>
            <a:xfrm>
              <a:off x="2129269" y="4586619"/>
              <a:ext cx="4876800" cy="307777"/>
            </a:xfrm>
            <a:prstGeom prst="rect">
              <a:avLst/>
            </a:prstGeom>
            <a:noFill/>
          </p:spPr>
          <p:txBody>
            <a:bodyPr wrap="square" rtlCol="0">
              <a:spAutoFit/>
            </a:bodyPr>
            <a:lstStyle/>
            <a:p>
              <a:pPr algn="ctr"/>
              <a:r>
                <a:rPr lang="zh-TW" altLang="en-US" sz="1400" dirty="0">
                  <a:solidFill>
                    <a:prstClr val="black">
                      <a:lumMod val="65000"/>
                      <a:lumOff val="35000"/>
                    </a:prstClr>
                  </a:solidFill>
                  <a:latin typeface="Avenir 45 Book" pitchFamily="50" charset="0"/>
                  <a:ea typeface="華康儷中黑" pitchFamily="49" charset="-120"/>
                </a:rPr>
                <a:t>嶄新的公司，嶄新的機會，嶄新的你</a:t>
              </a:r>
              <a:endParaRPr lang="en-US" altLang="zh-TW" sz="1400" dirty="0">
                <a:solidFill>
                  <a:prstClr val="black">
                    <a:lumMod val="65000"/>
                    <a:lumOff val="35000"/>
                  </a:prstClr>
                </a:solidFill>
                <a:latin typeface="Avenir 45 Book" pitchFamily="50" charset="0"/>
                <a:ea typeface="華康儷中黑" pitchFamily="49" charset="-120"/>
              </a:endParaRPr>
            </a:p>
          </p:txBody>
        </p:sp>
      </p:grpSp>
      <p:sp>
        <p:nvSpPr>
          <p:cNvPr id="8" name="Rectangle 7"/>
          <p:cNvSpPr/>
          <p:nvPr/>
        </p:nvSpPr>
        <p:spPr>
          <a:xfrm>
            <a:off x="3249695" y="5769822"/>
            <a:ext cx="2640467" cy="646331"/>
          </a:xfrm>
          <a:prstGeom prst="rect">
            <a:avLst/>
          </a:prstGeom>
        </p:spPr>
        <p:txBody>
          <a:bodyPr wrap="none">
            <a:spAutoFit/>
          </a:bodyPr>
          <a:lstStyle/>
          <a:p>
            <a:pPr algn="ctr"/>
            <a:r>
              <a:rPr lang="en-US" sz="3600" b="1" dirty="0">
                <a:solidFill>
                  <a:prstClr val="black">
                    <a:lumMod val="85000"/>
                    <a:lumOff val="15000"/>
                  </a:prstClr>
                </a:solidFill>
                <a:latin typeface="Arial Narrow" pitchFamily="34" charset="0"/>
                <a:ea typeface="微軟正黑體" pitchFamily="34" charset="-120"/>
              </a:rPr>
              <a:t>#MHKAC</a:t>
            </a:r>
            <a:r>
              <a:rPr lang="en-US" sz="3600" b="1" dirty="0">
                <a:solidFill>
                  <a:srgbClr val="B9C62E"/>
                </a:solidFill>
                <a:latin typeface="Arial Narrow" pitchFamily="34" charset="0"/>
                <a:ea typeface="微軟正黑體" pitchFamily="34" charset="-120"/>
              </a:rPr>
              <a:t>2014</a:t>
            </a:r>
          </a:p>
        </p:txBody>
      </p:sp>
    </p:spTree>
    <p:extLst>
      <p:ext uri="{BB962C8B-B14F-4D97-AF65-F5344CB8AC3E}">
        <p14:creationId xmlns:p14="http://schemas.microsoft.com/office/powerpoint/2010/main" val="3862604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4977954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a:spLocks noGrp="1"/>
          </p:cNvSpPr>
          <p:nvPr>
            <p:ph type="title"/>
          </p:nvPr>
        </p:nvSpPr>
        <p:spPr/>
        <p:txBody>
          <a:bodyPr>
            <a:normAutofit fontScale="90000"/>
          </a:bodyPr>
          <a:lstStyle/>
          <a:p>
            <a:r>
              <a:rPr lang="zh-TW" altLang="en-US" dirty="0" smtClean="0">
                <a:solidFill>
                  <a:schemeClr val="accent2">
                    <a:lumMod val="75000"/>
                  </a:schemeClr>
                </a:solidFill>
                <a:latin typeface="華康儷中黑" panose="020B0509000000000000" pitchFamily="49" charset="-120"/>
                <a:ea typeface="華康儷中黑" panose="020B0509000000000000" pitchFamily="49" charset="-120"/>
              </a:rPr>
              <a:t>美安香港四大基石</a:t>
            </a:r>
            <a:r>
              <a:rPr lang="en-US" dirty="0" smtClean="0">
                <a:solidFill>
                  <a:schemeClr val="accent2">
                    <a:lumMod val="75000"/>
                  </a:schemeClr>
                </a:solidFill>
                <a:latin typeface="華康儷中黑" panose="020B0509000000000000" pitchFamily="49" charset="-120"/>
                <a:ea typeface="華康儷中黑" panose="020B0509000000000000" pitchFamily="49" charset="-120"/>
              </a:rPr>
              <a:t/>
            </a:r>
            <a:br>
              <a:rPr lang="en-US" dirty="0" smtClean="0">
                <a:solidFill>
                  <a:schemeClr val="accent2">
                    <a:lumMod val="75000"/>
                  </a:schemeClr>
                </a:solidFill>
                <a:latin typeface="華康儷中黑" panose="020B0509000000000000" pitchFamily="49" charset="-120"/>
                <a:ea typeface="華康儷中黑" panose="020B0509000000000000" pitchFamily="49" charset="-120"/>
              </a:rPr>
            </a:br>
            <a:r>
              <a:rPr lang="en-US" sz="3600" dirty="0" smtClean="0">
                <a:solidFill>
                  <a:schemeClr val="accent2">
                    <a:lumMod val="75000"/>
                  </a:schemeClr>
                </a:solidFill>
              </a:rPr>
              <a:t>Four Cornerstones of Market Hong Kong</a:t>
            </a:r>
            <a:endParaRPr lang="en-US" sz="3600" dirty="0">
              <a:solidFill>
                <a:schemeClr val="accent2">
                  <a:lumMod val="75000"/>
                </a:schemeClr>
              </a:solidFill>
            </a:endParaRPr>
          </a:p>
        </p:txBody>
      </p:sp>
      <p:sp>
        <p:nvSpPr>
          <p:cNvPr id="2" name="Slide Number Placeholder 1"/>
          <p:cNvSpPr>
            <a:spLocks noGrp="1"/>
          </p:cNvSpPr>
          <p:nvPr>
            <p:ph type="sldNum" sz="quarter" idx="12"/>
          </p:nvPr>
        </p:nvSpPr>
        <p:spPr/>
        <p:txBody>
          <a:bodyPr/>
          <a:lstStyle/>
          <a:p>
            <a:fld id="{5D94061F-B94A-4BA8-9D9E-D0D9FB5F4E14}"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2377732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B4BAA3CE-46AE-4CDB-BE3E-C2AC55DCB98C}"/>
                                            </p:graphicEl>
                                          </p:spTgt>
                                        </p:tgtEl>
                                        <p:attrNameLst>
                                          <p:attrName>style.visibility</p:attrName>
                                        </p:attrNameLst>
                                      </p:cBhvr>
                                      <p:to>
                                        <p:strVal val="visible"/>
                                      </p:to>
                                    </p:set>
                                    <p:animEffect transition="in" filter="wipe(left)">
                                      <p:cBhvr>
                                        <p:cTn id="7" dur="500"/>
                                        <p:tgtEl>
                                          <p:spTgt spid="4">
                                            <p:graphicEl>
                                              <a:dgm id="{B4BAA3CE-46AE-4CDB-BE3E-C2AC55DCB98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dgm id="{050E0375-9231-4828-B530-9E0045AD4DEF}"/>
                                            </p:graphicEl>
                                          </p:spTgt>
                                        </p:tgtEl>
                                        <p:attrNameLst>
                                          <p:attrName>style.visibility</p:attrName>
                                        </p:attrNameLst>
                                      </p:cBhvr>
                                      <p:to>
                                        <p:strVal val="visible"/>
                                      </p:to>
                                    </p:set>
                                    <p:animEffect transition="in" filter="wipe(left)">
                                      <p:cBhvr>
                                        <p:cTn id="12" dur="500"/>
                                        <p:tgtEl>
                                          <p:spTgt spid="4">
                                            <p:graphicEl>
                                              <a:dgm id="{050E0375-9231-4828-B530-9E0045AD4DE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dgm id="{91B4D948-8A8D-479A-991A-9FB5C270F781}"/>
                                            </p:graphicEl>
                                          </p:spTgt>
                                        </p:tgtEl>
                                        <p:attrNameLst>
                                          <p:attrName>style.visibility</p:attrName>
                                        </p:attrNameLst>
                                      </p:cBhvr>
                                      <p:to>
                                        <p:strVal val="visible"/>
                                      </p:to>
                                    </p:set>
                                    <p:animEffect transition="in" filter="wipe(left)">
                                      <p:cBhvr>
                                        <p:cTn id="17" dur="500"/>
                                        <p:tgtEl>
                                          <p:spTgt spid="4">
                                            <p:graphicEl>
                                              <a:dgm id="{91B4D948-8A8D-479A-991A-9FB5C270F78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dgm id="{BEB72DCE-DE96-486E-9680-790AE0A58412}"/>
                                            </p:graphicEl>
                                          </p:spTgt>
                                        </p:tgtEl>
                                        <p:attrNameLst>
                                          <p:attrName>style.visibility</p:attrName>
                                        </p:attrNameLst>
                                      </p:cBhvr>
                                      <p:to>
                                        <p:strVal val="visible"/>
                                      </p:to>
                                    </p:set>
                                    <p:animEffect transition="in" filter="wipe(left)">
                                      <p:cBhvr>
                                        <p:cTn id="22" dur="500"/>
                                        <p:tgtEl>
                                          <p:spTgt spid="4">
                                            <p:graphicEl>
                                              <a:dgm id="{BEB72DCE-DE96-486E-9680-790AE0A5841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paaprofessionals.files.wordpress.com/2013/12/man-and-woman-business.jpe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62200" y="2186946"/>
            <a:ext cx="7010400" cy="4671053"/>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04800" y="152400"/>
            <a:ext cx="8229600" cy="838200"/>
          </a:xfrm>
        </p:spPr>
        <p:txBody>
          <a:bodyPr>
            <a:normAutofit/>
          </a:bodyPr>
          <a:lstStyle/>
          <a:p>
            <a:pPr lvl="0" algn="l"/>
            <a:r>
              <a:rPr lang="en-US" sz="3600" dirty="0" smtClean="0">
                <a:solidFill>
                  <a:schemeClr val="accent1">
                    <a:lumMod val="75000"/>
                  </a:schemeClr>
                </a:solidFill>
                <a:ea typeface="華康儷中黑" panose="020B0509000000000000" pitchFamily="49" charset="-120"/>
              </a:rPr>
              <a:t>“</a:t>
            </a:r>
            <a:r>
              <a:rPr lang="zh-CN" altLang="en-US" sz="3600" dirty="0">
                <a:solidFill>
                  <a:schemeClr val="accent1">
                    <a:lumMod val="75000"/>
                  </a:schemeClr>
                </a:solidFill>
                <a:ea typeface="華康儷中黑" panose="020B0509000000000000" pitchFamily="49" charset="-120"/>
              </a:rPr>
              <a:t>積極進取型</a:t>
            </a:r>
            <a:r>
              <a:rPr lang="en-US" sz="3600" dirty="0">
                <a:solidFill>
                  <a:schemeClr val="accent1">
                    <a:lumMod val="75000"/>
                  </a:schemeClr>
                </a:solidFill>
                <a:ea typeface="華康儷中黑" panose="020B0509000000000000" pitchFamily="49" charset="-120"/>
              </a:rPr>
              <a:t>” </a:t>
            </a:r>
            <a:r>
              <a:rPr lang="zh-TW" altLang="en-US" sz="3600" dirty="0" smtClean="0">
                <a:solidFill>
                  <a:schemeClr val="accent1">
                    <a:lumMod val="75000"/>
                  </a:schemeClr>
                </a:solidFill>
                <a:ea typeface="華康儷中黑" panose="020B0509000000000000" pitchFamily="49" charset="-120"/>
              </a:rPr>
              <a:t>超連鎖</a:t>
            </a:r>
            <a:r>
              <a:rPr lang="zh-CN" altLang="en-US" sz="3600" baseline="30000" dirty="0">
                <a:solidFill>
                  <a:schemeClr val="accent1">
                    <a:lumMod val="75000"/>
                  </a:schemeClr>
                </a:solidFill>
                <a:latin typeface="+mj-lt"/>
                <a:ea typeface="華康儷中黑" panose="020B0509000000000000" pitchFamily="49" charset="-120"/>
              </a:rPr>
              <a:t>™</a:t>
            </a:r>
            <a:r>
              <a:rPr lang="zh-TW" altLang="en-US" sz="3600" dirty="0" smtClean="0">
                <a:solidFill>
                  <a:schemeClr val="accent1">
                    <a:lumMod val="75000"/>
                  </a:schemeClr>
                </a:solidFill>
                <a:ea typeface="華康儷中黑" panose="020B0509000000000000" pitchFamily="49" charset="-120"/>
              </a:rPr>
              <a:t>店主</a:t>
            </a:r>
            <a:endParaRPr lang="en-US" sz="3600" dirty="0">
              <a:solidFill>
                <a:schemeClr val="accent1">
                  <a:lumMod val="75000"/>
                </a:schemeClr>
              </a:solidFill>
              <a:ea typeface="華康儷中黑" panose="020B0509000000000000" pitchFamily="49" charset="-120"/>
            </a:endParaRPr>
          </a:p>
        </p:txBody>
      </p:sp>
      <p:sp>
        <p:nvSpPr>
          <p:cNvPr id="4" name="Content Placeholder 3"/>
          <p:cNvSpPr>
            <a:spLocks noGrp="1"/>
          </p:cNvSpPr>
          <p:nvPr>
            <p:ph idx="1"/>
          </p:nvPr>
        </p:nvSpPr>
        <p:spPr>
          <a:xfrm>
            <a:off x="304800" y="914400"/>
            <a:ext cx="8229600" cy="2057400"/>
          </a:xfrm>
        </p:spPr>
        <p:txBody>
          <a:bodyPr>
            <a:noAutofit/>
          </a:bodyPr>
          <a:lstStyle/>
          <a:p>
            <a:r>
              <a:rPr lang="zh-TW" altLang="en-US" sz="2400" dirty="0" smtClean="0">
                <a:latin typeface="華康儷中黑" panose="020B0509000000000000" pitchFamily="49" charset="-120"/>
                <a:ea typeface="華康儷中黑" panose="020B0509000000000000" pitchFamily="49" charset="-120"/>
              </a:rPr>
              <a:t>表現專業</a:t>
            </a:r>
            <a:endParaRPr lang="en-US" sz="2400" dirty="0" smtClean="0">
              <a:latin typeface="華康儷中黑" panose="020B0509000000000000" pitchFamily="49" charset="-120"/>
              <a:ea typeface="華康儷中黑" panose="020B0509000000000000" pitchFamily="49" charset="-120"/>
            </a:endParaRPr>
          </a:p>
          <a:p>
            <a:pPr lvl="1"/>
            <a:r>
              <a:rPr lang="zh-TW" altLang="en-US" sz="2400" dirty="0" smtClean="0">
                <a:latin typeface="華康儷中黑" panose="020B0509000000000000" pitchFamily="49" charset="-120"/>
                <a:ea typeface="華康儷中黑" panose="020B0509000000000000" pitchFamily="49" charset="-120"/>
              </a:rPr>
              <a:t>需</a:t>
            </a:r>
            <a:r>
              <a:rPr lang="zh-TW" altLang="en-US" sz="2400" dirty="0">
                <a:latin typeface="華康儷中黑" panose="020B0509000000000000" pitchFamily="49" charset="-120"/>
                <a:ea typeface="華康儷中黑" panose="020B0509000000000000" pitchFamily="49" charset="-120"/>
              </a:rPr>
              <a:t>要學</a:t>
            </a:r>
            <a:r>
              <a:rPr lang="zh-TW" altLang="en-US" sz="2400" dirty="0" smtClean="0">
                <a:latin typeface="華康儷中黑" panose="020B0509000000000000" pitchFamily="49" charset="-120"/>
                <a:ea typeface="華康儷中黑" panose="020B0509000000000000" pitchFamily="49" charset="-120"/>
              </a:rPr>
              <a:t>習技</a:t>
            </a:r>
            <a:r>
              <a:rPr lang="zh-TW" altLang="en-US" sz="2400" dirty="0">
                <a:latin typeface="華康儷中黑" panose="020B0509000000000000" pitchFamily="49" charset="-120"/>
                <a:ea typeface="華康儷中黑" panose="020B0509000000000000" pitchFamily="49" charset="-120"/>
              </a:rPr>
              <a:t>能</a:t>
            </a:r>
            <a:endParaRPr lang="en-US" sz="2400" dirty="0" smtClean="0">
              <a:latin typeface="華康儷中黑" panose="020B0509000000000000" pitchFamily="49" charset="-120"/>
              <a:ea typeface="華康儷中黑" panose="020B0509000000000000" pitchFamily="49" charset="-120"/>
            </a:endParaRPr>
          </a:p>
          <a:p>
            <a:r>
              <a:rPr lang="zh-TW" altLang="en-US" sz="2400" dirty="0" smtClean="0">
                <a:latin typeface="華康儷中黑" panose="020B0509000000000000" pitchFamily="49" charset="-120"/>
                <a:ea typeface="華康儷中黑" panose="020B0509000000000000" pitchFamily="49" charset="-120"/>
              </a:rPr>
              <a:t>有目標</a:t>
            </a:r>
            <a:endParaRPr lang="en-US" altLang="zh-TW" sz="2400" dirty="0" smtClean="0">
              <a:latin typeface="華康儷中黑" panose="020B0509000000000000" pitchFamily="49" charset="-120"/>
              <a:ea typeface="華康儷中黑" panose="020B0509000000000000" pitchFamily="49" charset="-120"/>
            </a:endParaRPr>
          </a:p>
          <a:p>
            <a:r>
              <a:rPr lang="zh-TW" altLang="en-US" sz="2400" dirty="0" smtClean="0">
                <a:latin typeface="華康儷中黑" panose="020B0509000000000000" pitchFamily="49" charset="-120"/>
                <a:ea typeface="華康儷中黑" panose="020B0509000000000000" pitchFamily="49" charset="-120"/>
              </a:rPr>
              <a:t>有上進心</a:t>
            </a:r>
            <a:endParaRPr lang="en-US" sz="2400" dirty="0" smtClean="0">
              <a:latin typeface="華康儷中黑" panose="020B0509000000000000" pitchFamily="49" charset="-120"/>
              <a:ea typeface="華康儷中黑" panose="020B0509000000000000" pitchFamily="49" charset="-120"/>
            </a:endParaRPr>
          </a:p>
          <a:p>
            <a:r>
              <a:rPr lang="zh-TW" altLang="en-US" sz="2400" dirty="0" smtClean="0">
                <a:latin typeface="華康儷中黑" panose="020B0509000000000000" pitchFamily="49" charset="-120"/>
                <a:ea typeface="華康儷中黑" panose="020B0509000000000000" pitchFamily="49" charset="-120"/>
              </a:rPr>
              <a:t>精通成功五要訣</a:t>
            </a:r>
            <a:endParaRPr lang="en-US" sz="2400" dirty="0">
              <a:latin typeface="華康儷中黑" panose="020B0509000000000000" pitchFamily="49" charset="-120"/>
              <a:ea typeface="華康儷中黑" panose="020B0509000000000000" pitchFamily="49" charset="-120"/>
            </a:endParaRPr>
          </a:p>
        </p:txBody>
      </p:sp>
      <p:sp>
        <p:nvSpPr>
          <p:cNvPr id="2" name="Slide Number Placeholder 1"/>
          <p:cNvSpPr>
            <a:spLocks noGrp="1"/>
          </p:cNvSpPr>
          <p:nvPr>
            <p:ph type="sldNum" sz="quarter" idx="12"/>
          </p:nvPr>
        </p:nvSpPr>
        <p:spPr/>
        <p:txBody>
          <a:bodyPr/>
          <a:lstStyle/>
          <a:p>
            <a:fld id="{5D94061F-B94A-4BA8-9D9E-D0D9FB5F4E14}" type="slidenum">
              <a:rPr lang="en-US" smtClean="0">
                <a:solidFill>
                  <a:prstClr val="black">
                    <a:tint val="75000"/>
                  </a:prstClr>
                </a:solidFill>
              </a:rPr>
              <a:pPr/>
              <a:t>5</a:t>
            </a:fld>
            <a:endParaRPr lang="en-US" dirty="0">
              <a:solidFill>
                <a:prstClr val="black">
                  <a:tint val="75000"/>
                </a:prstClr>
              </a:solidFill>
            </a:endParaRPr>
          </a:p>
        </p:txBody>
      </p:sp>
      <p:sp>
        <p:nvSpPr>
          <p:cNvPr id="6" name="Title 2"/>
          <p:cNvSpPr txBox="1">
            <a:spLocks/>
          </p:cNvSpPr>
          <p:nvPr/>
        </p:nvSpPr>
        <p:spPr>
          <a:xfrm>
            <a:off x="304800" y="3124200"/>
            <a:ext cx="5486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a:lstStyle>
          <a:p>
            <a:pPr algn="l"/>
            <a:r>
              <a:rPr lang="en-US" sz="2800" dirty="0" smtClean="0">
                <a:solidFill>
                  <a:srgbClr val="4F81BD">
                    <a:lumMod val="75000"/>
                  </a:srgbClr>
                </a:solidFill>
              </a:rPr>
              <a:t>“Go Now” </a:t>
            </a:r>
            <a:r>
              <a:rPr lang="en-US" sz="2800" dirty="0" err="1" smtClean="0">
                <a:solidFill>
                  <a:srgbClr val="4F81BD">
                    <a:lumMod val="75000"/>
                  </a:srgbClr>
                </a:solidFill>
              </a:rPr>
              <a:t>UnFranchise</a:t>
            </a:r>
            <a:r>
              <a:rPr lang="zh-CN" altLang="en-US" sz="2800" baseline="30000" dirty="0" smtClean="0">
                <a:solidFill>
                  <a:srgbClr val="4F81BD">
                    <a:lumMod val="75000"/>
                  </a:srgbClr>
                </a:solidFill>
                <a:ea typeface="華康儷中黑" panose="020B0509000000000000" pitchFamily="49" charset="-120"/>
              </a:rPr>
              <a:t>™</a:t>
            </a:r>
            <a:r>
              <a:rPr lang="en-US" sz="2800" dirty="0" smtClean="0">
                <a:solidFill>
                  <a:srgbClr val="4F81BD">
                    <a:lumMod val="75000"/>
                  </a:srgbClr>
                </a:solidFill>
              </a:rPr>
              <a:t> Owner</a:t>
            </a:r>
            <a:endParaRPr lang="en-US" sz="2800" dirty="0">
              <a:solidFill>
                <a:srgbClr val="4F81BD">
                  <a:lumMod val="75000"/>
                </a:srgbClr>
              </a:solidFill>
            </a:endParaRPr>
          </a:p>
        </p:txBody>
      </p:sp>
      <p:sp>
        <p:nvSpPr>
          <p:cNvPr id="7" name="Content Placeholder 3"/>
          <p:cNvSpPr txBox="1">
            <a:spLocks/>
          </p:cNvSpPr>
          <p:nvPr/>
        </p:nvSpPr>
        <p:spPr>
          <a:xfrm>
            <a:off x="304800" y="4038600"/>
            <a:ext cx="3733800" cy="2590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smtClean="0">
                <a:solidFill>
                  <a:prstClr val="black"/>
                </a:solidFill>
              </a:rPr>
              <a:t>These are the professionals</a:t>
            </a:r>
          </a:p>
          <a:p>
            <a:pPr lvl="1"/>
            <a:r>
              <a:rPr lang="en-US" sz="2000" dirty="0" smtClean="0">
                <a:solidFill>
                  <a:prstClr val="black"/>
                </a:solidFill>
              </a:rPr>
              <a:t>Need to learn skills</a:t>
            </a:r>
          </a:p>
          <a:p>
            <a:r>
              <a:rPr lang="en-US" sz="2000" dirty="0" smtClean="0">
                <a:solidFill>
                  <a:prstClr val="black"/>
                </a:solidFill>
              </a:rPr>
              <a:t>Have a goal</a:t>
            </a:r>
          </a:p>
          <a:p>
            <a:r>
              <a:rPr lang="en-US" sz="2000" dirty="0" smtClean="0">
                <a:solidFill>
                  <a:prstClr val="black"/>
                </a:solidFill>
              </a:rPr>
              <a:t>Driven</a:t>
            </a:r>
          </a:p>
          <a:p>
            <a:r>
              <a:rPr lang="en-US" sz="2000" dirty="0" smtClean="0">
                <a:solidFill>
                  <a:prstClr val="black"/>
                </a:solidFill>
              </a:rPr>
              <a:t>Master the Basic 5</a:t>
            </a:r>
            <a:endParaRPr lang="en-US" sz="2000" dirty="0">
              <a:solidFill>
                <a:prstClr val="black"/>
              </a:solidFill>
            </a:endParaRPr>
          </a:p>
        </p:txBody>
      </p:sp>
    </p:spTree>
    <p:extLst>
      <p:ext uri="{BB962C8B-B14F-4D97-AF65-F5344CB8AC3E}">
        <p14:creationId xmlns:p14="http://schemas.microsoft.com/office/powerpoint/2010/main" val="1554594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3779838"/>
            <a:ext cx="8229600" cy="639762"/>
          </a:xfrm>
        </p:spPr>
        <p:txBody>
          <a:bodyPr>
            <a:normAutofit/>
          </a:bodyPr>
          <a:lstStyle/>
          <a:p>
            <a:r>
              <a:rPr lang="en-US" sz="2600" dirty="0" smtClean="0">
                <a:solidFill>
                  <a:schemeClr val="accent1">
                    <a:lumMod val="75000"/>
                  </a:schemeClr>
                </a:solidFill>
              </a:rPr>
              <a:t>“Go Now” </a:t>
            </a:r>
            <a:r>
              <a:rPr lang="en-US" sz="2600" dirty="0" err="1" smtClean="0">
                <a:solidFill>
                  <a:schemeClr val="accent1">
                    <a:lumMod val="75000"/>
                  </a:schemeClr>
                </a:solidFill>
              </a:rPr>
              <a:t>UnFranchise</a:t>
            </a:r>
            <a:r>
              <a:rPr lang="zh-CN" altLang="en-US" sz="2800" baseline="30000" dirty="0" smtClean="0">
                <a:solidFill>
                  <a:schemeClr val="accent1">
                    <a:lumMod val="75000"/>
                  </a:schemeClr>
                </a:solidFill>
                <a:ea typeface="華康儷中黑" panose="020B0509000000000000" pitchFamily="49" charset="-120"/>
              </a:rPr>
              <a:t>™</a:t>
            </a:r>
            <a:r>
              <a:rPr lang="en-US" sz="2600" dirty="0" smtClean="0">
                <a:solidFill>
                  <a:schemeClr val="accent1">
                    <a:lumMod val="75000"/>
                  </a:schemeClr>
                </a:solidFill>
              </a:rPr>
              <a:t> Owner</a:t>
            </a:r>
            <a:endParaRPr lang="en-US" sz="2600" dirty="0">
              <a:solidFill>
                <a:schemeClr val="accent1">
                  <a:lumMod val="75000"/>
                </a:schemeClr>
              </a:solidFill>
            </a:endParaRPr>
          </a:p>
        </p:txBody>
      </p:sp>
      <p:sp>
        <p:nvSpPr>
          <p:cNvPr id="4" name="Content Placeholder 3"/>
          <p:cNvSpPr>
            <a:spLocks noGrp="1"/>
          </p:cNvSpPr>
          <p:nvPr>
            <p:ph idx="1"/>
          </p:nvPr>
        </p:nvSpPr>
        <p:spPr>
          <a:xfrm>
            <a:off x="609600" y="4267200"/>
            <a:ext cx="8229600" cy="2438399"/>
          </a:xfrm>
        </p:spPr>
        <p:txBody>
          <a:bodyPr>
            <a:normAutofit/>
          </a:bodyPr>
          <a:lstStyle/>
          <a:p>
            <a:pPr>
              <a:spcBef>
                <a:spcPts val="0"/>
              </a:spcBef>
            </a:pPr>
            <a:r>
              <a:rPr lang="en-US" sz="2200" dirty="0" smtClean="0"/>
              <a:t>Makes it happen. It is not about luck.</a:t>
            </a:r>
          </a:p>
          <a:p>
            <a:pPr>
              <a:spcBef>
                <a:spcPts val="0"/>
              </a:spcBef>
            </a:pPr>
            <a:r>
              <a:rPr lang="en-US" sz="2200" dirty="0" smtClean="0"/>
              <a:t>Understands a 2 – 3 year plan</a:t>
            </a:r>
          </a:p>
          <a:p>
            <a:pPr lvl="1">
              <a:spcBef>
                <a:spcPts val="0"/>
              </a:spcBef>
            </a:pPr>
            <a:r>
              <a:rPr lang="en-US" sz="1800" dirty="0" smtClean="0">
                <a:solidFill>
                  <a:srgbClr val="C00000"/>
                </a:solidFill>
              </a:rPr>
              <a:t>NOT</a:t>
            </a:r>
            <a:r>
              <a:rPr lang="en-US" sz="1800" dirty="0" smtClean="0"/>
              <a:t> a get-rich quick scheme</a:t>
            </a:r>
          </a:p>
          <a:p>
            <a:pPr lvl="1">
              <a:spcBef>
                <a:spcPts val="0"/>
              </a:spcBef>
            </a:pPr>
            <a:r>
              <a:rPr lang="en-US" sz="1800" dirty="0" smtClean="0">
                <a:solidFill>
                  <a:srgbClr val="C00000"/>
                </a:solidFill>
              </a:rPr>
              <a:t>NOT</a:t>
            </a:r>
            <a:r>
              <a:rPr lang="en-US" sz="1800" dirty="0" smtClean="0"/>
              <a:t> dependent on others, riding their coat tails</a:t>
            </a:r>
          </a:p>
          <a:p>
            <a:pPr lvl="1">
              <a:spcBef>
                <a:spcPts val="0"/>
              </a:spcBef>
            </a:pPr>
            <a:r>
              <a:rPr lang="en-US" sz="1800" dirty="0" smtClean="0">
                <a:solidFill>
                  <a:srgbClr val="C00000"/>
                </a:solidFill>
              </a:rPr>
              <a:t>NOT</a:t>
            </a:r>
            <a:r>
              <a:rPr lang="en-US" sz="1800" dirty="0" smtClean="0"/>
              <a:t> about your position or right organization</a:t>
            </a:r>
          </a:p>
          <a:p>
            <a:pPr lvl="1">
              <a:spcBef>
                <a:spcPts val="0"/>
              </a:spcBef>
            </a:pPr>
            <a:r>
              <a:rPr lang="en-US" sz="1800" dirty="0" smtClean="0">
                <a:solidFill>
                  <a:srgbClr val="C00000"/>
                </a:solidFill>
              </a:rPr>
              <a:t>NOT</a:t>
            </a:r>
            <a:r>
              <a:rPr lang="en-US" sz="1800" dirty="0" smtClean="0"/>
              <a:t> about shortcuts but about working smarter</a:t>
            </a:r>
          </a:p>
          <a:p>
            <a:pPr lvl="1">
              <a:spcBef>
                <a:spcPts val="0"/>
              </a:spcBef>
            </a:pPr>
            <a:r>
              <a:rPr lang="en-US" sz="1800" dirty="0" smtClean="0"/>
              <a:t>This is a Work Program</a:t>
            </a:r>
            <a:endParaRPr lang="en-US" sz="1800" dirty="0"/>
          </a:p>
        </p:txBody>
      </p:sp>
      <p:sp>
        <p:nvSpPr>
          <p:cNvPr id="2" name="Slide Number Placeholder 1"/>
          <p:cNvSpPr>
            <a:spLocks noGrp="1"/>
          </p:cNvSpPr>
          <p:nvPr>
            <p:ph type="sldNum" sz="quarter" idx="12"/>
          </p:nvPr>
        </p:nvSpPr>
        <p:spPr/>
        <p:txBody>
          <a:bodyPr/>
          <a:lstStyle/>
          <a:p>
            <a:fld id="{5D94061F-B94A-4BA8-9D9E-D0D9FB5F4E14}" type="slidenum">
              <a:rPr lang="en-US" smtClean="0">
                <a:solidFill>
                  <a:prstClr val="black">
                    <a:tint val="75000"/>
                  </a:prstClr>
                </a:solidFill>
              </a:rPr>
              <a:pPr/>
              <a:t>6</a:t>
            </a:fld>
            <a:endParaRPr lang="en-US" dirty="0">
              <a:solidFill>
                <a:prstClr val="black">
                  <a:tint val="75000"/>
                </a:prstClr>
              </a:solidFill>
            </a:endParaRPr>
          </a:p>
        </p:txBody>
      </p:sp>
      <p:sp>
        <p:nvSpPr>
          <p:cNvPr id="5" name="Title 2"/>
          <p:cNvSpPr txBox="1">
            <a:spLocks/>
          </p:cNvSpPr>
          <p:nvPr/>
        </p:nvSpPr>
        <p:spPr>
          <a:xfrm>
            <a:off x="539044" y="198438"/>
            <a:ext cx="8229600" cy="6397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a:lstStyle>
          <a:p>
            <a:r>
              <a:rPr lang="en-US" sz="3200" dirty="0">
                <a:solidFill>
                  <a:srgbClr val="4F81BD">
                    <a:lumMod val="75000"/>
                  </a:srgbClr>
                </a:solidFill>
                <a:ea typeface="華康儷中黑" panose="020B0509000000000000" pitchFamily="49" charset="-120"/>
              </a:rPr>
              <a:t>“</a:t>
            </a:r>
            <a:r>
              <a:rPr lang="zh-CN" altLang="en-US" sz="3200" dirty="0">
                <a:solidFill>
                  <a:srgbClr val="4F81BD">
                    <a:lumMod val="75000"/>
                  </a:srgbClr>
                </a:solidFill>
                <a:ea typeface="華康儷中黑" panose="020B0509000000000000" pitchFamily="49" charset="-120"/>
              </a:rPr>
              <a:t>積極進取型</a:t>
            </a:r>
            <a:r>
              <a:rPr lang="en-US" sz="3200" dirty="0">
                <a:solidFill>
                  <a:srgbClr val="4F81BD">
                    <a:lumMod val="75000"/>
                  </a:srgbClr>
                </a:solidFill>
                <a:ea typeface="華康儷中黑" panose="020B0509000000000000" pitchFamily="49" charset="-120"/>
              </a:rPr>
              <a:t>” </a:t>
            </a:r>
            <a:r>
              <a:rPr lang="zh-TW" altLang="en-US" sz="3200" dirty="0">
                <a:solidFill>
                  <a:srgbClr val="4F81BD">
                    <a:lumMod val="75000"/>
                  </a:srgbClr>
                </a:solidFill>
                <a:ea typeface="華康儷中黑" panose="020B0509000000000000" pitchFamily="49" charset="-120"/>
              </a:rPr>
              <a:t>超連</a:t>
            </a:r>
            <a:r>
              <a:rPr lang="zh-TW" altLang="en-US" sz="3200" dirty="0" smtClean="0">
                <a:solidFill>
                  <a:srgbClr val="4F81BD">
                    <a:lumMod val="75000"/>
                  </a:srgbClr>
                </a:solidFill>
                <a:ea typeface="華康儷中黑" panose="020B0509000000000000" pitchFamily="49" charset="-120"/>
              </a:rPr>
              <a:t>鎖</a:t>
            </a:r>
            <a:r>
              <a:rPr lang="zh-CN" altLang="en-US" sz="3200" baseline="30000" dirty="0">
                <a:solidFill>
                  <a:srgbClr val="4F81BD">
                    <a:lumMod val="75000"/>
                  </a:srgbClr>
                </a:solidFill>
                <a:latin typeface="Calibri"/>
                <a:ea typeface="華康儷中黑" panose="020B0509000000000000" pitchFamily="49" charset="-120"/>
              </a:rPr>
              <a:t>™</a:t>
            </a:r>
            <a:r>
              <a:rPr lang="zh-TW" altLang="en-US" sz="3200" dirty="0" smtClean="0">
                <a:solidFill>
                  <a:srgbClr val="4F81BD">
                    <a:lumMod val="75000"/>
                  </a:srgbClr>
                </a:solidFill>
                <a:ea typeface="華康儷中黑" panose="020B0509000000000000" pitchFamily="49" charset="-120"/>
              </a:rPr>
              <a:t>店</a:t>
            </a:r>
            <a:r>
              <a:rPr lang="zh-TW" altLang="en-US" sz="3200" dirty="0">
                <a:solidFill>
                  <a:srgbClr val="4F81BD">
                    <a:lumMod val="75000"/>
                  </a:srgbClr>
                </a:solidFill>
                <a:ea typeface="華康儷中黑" panose="020B0509000000000000" pitchFamily="49" charset="-120"/>
              </a:rPr>
              <a:t>主</a:t>
            </a:r>
            <a:endParaRPr lang="en-US" sz="3200" dirty="0">
              <a:solidFill>
                <a:srgbClr val="4F81BD">
                  <a:lumMod val="75000"/>
                </a:srgbClr>
              </a:solidFill>
            </a:endParaRPr>
          </a:p>
        </p:txBody>
      </p:sp>
      <p:sp>
        <p:nvSpPr>
          <p:cNvPr id="6" name="Content Placeholder 3"/>
          <p:cNvSpPr txBox="1">
            <a:spLocks/>
          </p:cNvSpPr>
          <p:nvPr/>
        </p:nvSpPr>
        <p:spPr>
          <a:xfrm>
            <a:off x="615244" y="838200"/>
            <a:ext cx="8229600" cy="2895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00"/>
              </a:spcBef>
            </a:pPr>
            <a:r>
              <a:rPr lang="zh-TW" altLang="en-US" sz="2400" dirty="0" smtClean="0">
                <a:solidFill>
                  <a:prstClr val="black"/>
                </a:solidFill>
                <a:ea typeface="華康儷中黑" panose="020B0509000000000000" pitchFamily="49" charset="-120"/>
              </a:rPr>
              <a:t>不是靠運氣，需行動成為</a:t>
            </a:r>
            <a:r>
              <a:rPr lang="en-US" sz="2400" dirty="0">
                <a:solidFill>
                  <a:prstClr val="black"/>
                </a:solidFill>
                <a:ea typeface="華康儷中黑" panose="020B0509000000000000" pitchFamily="49" charset="-120"/>
              </a:rPr>
              <a:t>“</a:t>
            </a:r>
            <a:r>
              <a:rPr lang="zh-CN" altLang="en-US" sz="2400" dirty="0">
                <a:solidFill>
                  <a:prstClr val="black"/>
                </a:solidFill>
                <a:ea typeface="華康儷中黑" panose="020B0509000000000000" pitchFamily="49" charset="-120"/>
              </a:rPr>
              <a:t>積極進取型</a:t>
            </a:r>
            <a:r>
              <a:rPr lang="en-US" sz="2400" dirty="0">
                <a:solidFill>
                  <a:prstClr val="black"/>
                </a:solidFill>
                <a:ea typeface="華康儷中黑" panose="020B0509000000000000" pitchFamily="49" charset="-120"/>
              </a:rPr>
              <a:t>” </a:t>
            </a:r>
            <a:r>
              <a:rPr lang="zh-TW" altLang="en-US" sz="2400" dirty="0">
                <a:solidFill>
                  <a:prstClr val="black"/>
                </a:solidFill>
                <a:ea typeface="華康儷中黑" panose="020B0509000000000000" pitchFamily="49" charset="-120"/>
              </a:rPr>
              <a:t>超連</a:t>
            </a:r>
            <a:r>
              <a:rPr lang="zh-TW" altLang="en-US" sz="2400" dirty="0" smtClean="0">
                <a:solidFill>
                  <a:prstClr val="black"/>
                </a:solidFill>
                <a:ea typeface="華康儷中黑" panose="020B0509000000000000" pitchFamily="49" charset="-120"/>
              </a:rPr>
              <a:t>鎖</a:t>
            </a:r>
            <a:r>
              <a:rPr lang="zh-CN" altLang="en-US" sz="2400" baseline="30000" dirty="0">
                <a:solidFill>
                  <a:prstClr val="black"/>
                </a:solidFill>
                <a:latin typeface="Calibri"/>
                <a:ea typeface="華康儷中黑" panose="020B0509000000000000" pitchFamily="49" charset="-120"/>
              </a:rPr>
              <a:t>™</a:t>
            </a:r>
            <a:r>
              <a:rPr lang="zh-TW" altLang="en-US" sz="2400" dirty="0" smtClean="0">
                <a:solidFill>
                  <a:prstClr val="black"/>
                </a:solidFill>
                <a:ea typeface="華康儷中黑" panose="020B0509000000000000" pitchFamily="49" charset="-120"/>
              </a:rPr>
              <a:t>店</a:t>
            </a:r>
            <a:r>
              <a:rPr lang="zh-TW" altLang="en-US" sz="2400" dirty="0">
                <a:solidFill>
                  <a:prstClr val="black"/>
                </a:solidFill>
                <a:ea typeface="華康儷中黑" panose="020B0509000000000000" pitchFamily="49" charset="-120"/>
              </a:rPr>
              <a:t>主</a:t>
            </a:r>
            <a:endParaRPr lang="en-US" sz="2400" dirty="0">
              <a:solidFill>
                <a:prstClr val="black"/>
              </a:solidFill>
              <a:ea typeface="華康儷中黑" panose="020B0509000000000000" pitchFamily="49" charset="-120"/>
            </a:endParaRPr>
          </a:p>
          <a:p>
            <a:pPr>
              <a:spcBef>
                <a:spcPts val="600"/>
              </a:spcBef>
            </a:pPr>
            <a:r>
              <a:rPr lang="zh-TW" altLang="en-US" sz="2400" dirty="0" smtClean="0">
                <a:solidFill>
                  <a:prstClr val="black"/>
                </a:solidFill>
                <a:ea typeface="華康儷中黑" panose="020B0509000000000000" pitchFamily="49" charset="-120"/>
              </a:rPr>
              <a:t>了解</a:t>
            </a:r>
            <a:r>
              <a:rPr lang="en-US" altLang="zh-TW" sz="2400" dirty="0" smtClean="0">
                <a:solidFill>
                  <a:prstClr val="black"/>
                </a:solidFill>
                <a:ea typeface="華康儷中黑" panose="020B0509000000000000" pitchFamily="49" charset="-120"/>
              </a:rPr>
              <a:t>2-3</a:t>
            </a:r>
            <a:r>
              <a:rPr lang="zh-TW" altLang="en-US" sz="2400" dirty="0" smtClean="0">
                <a:solidFill>
                  <a:prstClr val="black"/>
                </a:solidFill>
                <a:ea typeface="華康儷中黑" panose="020B0509000000000000" pitchFamily="49" charset="-120"/>
              </a:rPr>
              <a:t>年計劃</a:t>
            </a:r>
            <a:endParaRPr lang="en-US" sz="2400" dirty="0" smtClean="0">
              <a:solidFill>
                <a:prstClr val="black"/>
              </a:solidFill>
            </a:endParaRPr>
          </a:p>
          <a:p>
            <a:pPr lvl="1">
              <a:spcBef>
                <a:spcPts val="600"/>
              </a:spcBef>
            </a:pPr>
            <a:r>
              <a:rPr lang="zh-TW" altLang="en-US" sz="2000" dirty="0" smtClean="0">
                <a:solidFill>
                  <a:srgbClr val="C00000"/>
                </a:solidFill>
                <a:latin typeface="華康儷中黑" panose="020B0509000000000000" pitchFamily="49" charset="-120"/>
                <a:ea typeface="華康儷中黑" panose="020B0509000000000000" pitchFamily="49" charset="-120"/>
              </a:rPr>
              <a:t>不是</a:t>
            </a:r>
            <a:r>
              <a:rPr lang="zh-TW" altLang="en-US" sz="2000" dirty="0" smtClean="0">
                <a:solidFill>
                  <a:prstClr val="black"/>
                </a:solidFill>
                <a:latin typeface="華康儷中黑" panose="020B0509000000000000" pitchFamily="49" charset="-120"/>
                <a:ea typeface="華康儷中黑" panose="020B0509000000000000" pitchFamily="49" charset="-120"/>
              </a:rPr>
              <a:t>一個令你快速致富的計劃 </a:t>
            </a:r>
            <a:endParaRPr lang="en-US" altLang="zh-TW" sz="2000" dirty="0" smtClean="0">
              <a:solidFill>
                <a:prstClr val="black"/>
              </a:solidFill>
              <a:latin typeface="華康儷中黑" panose="020B0509000000000000" pitchFamily="49" charset="-120"/>
              <a:ea typeface="華康儷中黑" panose="020B0509000000000000" pitchFamily="49" charset="-120"/>
            </a:endParaRPr>
          </a:p>
          <a:p>
            <a:pPr lvl="1">
              <a:spcBef>
                <a:spcPts val="600"/>
              </a:spcBef>
            </a:pPr>
            <a:r>
              <a:rPr lang="zh-TW" altLang="en-US" sz="2000" dirty="0" smtClean="0">
                <a:solidFill>
                  <a:srgbClr val="C00000"/>
                </a:solidFill>
                <a:latin typeface="華康儷中黑" panose="020B0509000000000000" pitchFamily="49" charset="-120"/>
                <a:ea typeface="華康儷中黑" panose="020B0509000000000000" pitchFamily="49" charset="-120"/>
              </a:rPr>
              <a:t>不是</a:t>
            </a:r>
            <a:r>
              <a:rPr lang="zh-TW" altLang="en-US" sz="2000" dirty="0" smtClean="0">
                <a:solidFill>
                  <a:prstClr val="black"/>
                </a:solidFill>
                <a:latin typeface="華康儷中黑" panose="020B0509000000000000" pitchFamily="49" charset="-120"/>
                <a:ea typeface="華康儷中黑" panose="020B0509000000000000" pitchFamily="49" charset="-120"/>
              </a:rPr>
              <a:t>依</a:t>
            </a:r>
            <a:r>
              <a:rPr lang="zh-TW" altLang="en-US" sz="2000" dirty="0">
                <a:solidFill>
                  <a:prstClr val="black"/>
                </a:solidFill>
                <a:latin typeface="華康儷中黑" panose="020B0509000000000000" pitchFamily="49" charset="-120"/>
                <a:ea typeface="華康儷中黑" panose="020B0509000000000000" pitchFamily="49" charset="-120"/>
              </a:rPr>
              <a:t>賴他</a:t>
            </a:r>
            <a:r>
              <a:rPr lang="zh-TW" altLang="en-US" sz="2000" dirty="0" smtClean="0">
                <a:solidFill>
                  <a:prstClr val="black"/>
                </a:solidFill>
                <a:latin typeface="華康儷中黑" panose="020B0509000000000000" pitchFamily="49" charset="-120"/>
                <a:ea typeface="華康儷中黑" panose="020B0509000000000000" pitchFamily="49" charset="-120"/>
              </a:rPr>
              <a:t>人便能成功</a:t>
            </a:r>
            <a:endParaRPr lang="en-US" altLang="zh-TW" sz="2000" dirty="0" smtClean="0">
              <a:solidFill>
                <a:prstClr val="black"/>
              </a:solidFill>
              <a:latin typeface="華康儷中黑" panose="020B0509000000000000" pitchFamily="49" charset="-120"/>
              <a:ea typeface="華康儷中黑" panose="020B0509000000000000" pitchFamily="49" charset="-120"/>
            </a:endParaRPr>
          </a:p>
          <a:p>
            <a:pPr lvl="1">
              <a:spcBef>
                <a:spcPts val="600"/>
              </a:spcBef>
            </a:pPr>
            <a:r>
              <a:rPr lang="zh-TW" altLang="en-US" sz="2000" dirty="0" smtClean="0">
                <a:solidFill>
                  <a:srgbClr val="C00000"/>
                </a:solidFill>
                <a:latin typeface="華康儷中黑" panose="020B0509000000000000" pitchFamily="49" charset="-120"/>
                <a:ea typeface="華康儷中黑" panose="020B0509000000000000" pitchFamily="49" charset="-120"/>
              </a:rPr>
              <a:t>不是</a:t>
            </a:r>
            <a:r>
              <a:rPr lang="zh-TW" altLang="en-US" sz="2000" dirty="0" smtClean="0">
                <a:solidFill>
                  <a:prstClr val="black"/>
                </a:solidFill>
                <a:latin typeface="華康儷中黑" panose="020B0509000000000000" pitchFamily="49" charset="-120"/>
                <a:ea typeface="華康儷中黑" panose="020B0509000000000000" pitchFamily="49" charset="-120"/>
              </a:rPr>
              <a:t>靠著你的位</a:t>
            </a:r>
            <a:r>
              <a:rPr lang="zh-TW" altLang="en-US" sz="2000" dirty="0">
                <a:solidFill>
                  <a:prstClr val="black"/>
                </a:solidFill>
                <a:latin typeface="華康儷中黑" panose="020B0509000000000000" pitchFamily="49" charset="-120"/>
                <a:ea typeface="華康儷中黑" panose="020B0509000000000000" pitchFamily="49" charset="-120"/>
              </a:rPr>
              <a:t>置</a:t>
            </a:r>
            <a:r>
              <a:rPr lang="zh-TW" altLang="en-US" sz="2000" dirty="0" smtClean="0">
                <a:solidFill>
                  <a:prstClr val="black"/>
                </a:solidFill>
                <a:latin typeface="華康儷中黑" panose="020B0509000000000000" pitchFamily="49" charset="-120"/>
                <a:ea typeface="華康儷中黑" panose="020B0509000000000000" pitchFamily="49" charset="-120"/>
              </a:rPr>
              <a:t>或所屬的團隊</a:t>
            </a:r>
            <a:r>
              <a:rPr lang="zh-TW" altLang="en-US" sz="2000" dirty="0">
                <a:solidFill>
                  <a:prstClr val="black"/>
                </a:solidFill>
                <a:latin typeface="華康儷中黑" panose="020B0509000000000000" pitchFamily="49" charset="-120"/>
                <a:ea typeface="華康儷中黑" panose="020B0509000000000000" pitchFamily="49" charset="-120"/>
              </a:rPr>
              <a:t>便能成功</a:t>
            </a:r>
            <a:r>
              <a:rPr lang="zh-TW" altLang="en-US" sz="2000" dirty="0" smtClean="0">
                <a:solidFill>
                  <a:prstClr val="black"/>
                </a:solidFill>
                <a:latin typeface="華康儷中黑" panose="020B0509000000000000" pitchFamily="49" charset="-120"/>
                <a:ea typeface="華康儷中黑" panose="020B0509000000000000" pitchFamily="49" charset="-120"/>
              </a:rPr>
              <a:t>的</a:t>
            </a:r>
            <a:r>
              <a:rPr lang="zh-TW" altLang="en-US" sz="2000" dirty="0">
                <a:solidFill>
                  <a:prstClr val="black"/>
                </a:solidFill>
                <a:latin typeface="華康儷中黑" panose="020B0509000000000000" pitchFamily="49" charset="-120"/>
                <a:ea typeface="華康儷中黑" panose="020B0509000000000000" pitchFamily="49" charset="-120"/>
              </a:rPr>
              <a:t>計</a:t>
            </a:r>
            <a:r>
              <a:rPr lang="zh-TW" altLang="en-US" sz="2000" dirty="0" smtClean="0">
                <a:solidFill>
                  <a:prstClr val="black"/>
                </a:solidFill>
                <a:latin typeface="華康儷中黑" panose="020B0509000000000000" pitchFamily="49" charset="-120"/>
                <a:ea typeface="華康儷中黑" panose="020B0509000000000000" pitchFamily="49" charset="-120"/>
              </a:rPr>
              <a:t>劃</a:t>
            </a:r>
            <a:endParaRPr lang="en-US" altLang="zh-TW" sz="2000" dirty="0" smtClean="0">
              <a:solidFill>
                <a:prstClr val="black"/>
              </a:solidFill>
              <a:latin typeface="華康儷中黑" panose="020B0509000000000000" pitchFamily="49" charset="-120"/>
              <a:ea typeface="華康儷中黑" panose="020B0509000000000000" pitchFamily="49" charset="-120"/>
            </a:endParaRPr>
          </a:p>
          <a:p>
            <a:pPr lvl="1">
              <a:spcBef>
                <a:spcPts val="600"/>
              </a:spcBef>
            </a:pPr>
            <a:r>
              <a:rPr lang="zh-TW" altLang="en-US" sz="2000" dirty="0" smtClean="0">
                <a:solidFill>
                  <a:srgbClr val="C00000"/>
                </a:solidFill>
                <a:latin typeface="華康儷中黑" panose="020B0509000000000000" pitchFamily="49" charset="-120"/>
                <a:ea typeface="華康儷中黑" panose="020B0509000000000000" pitchFamily="49" charset="-120"/>
              </a:rPr>
              <a:t>不是</a:t>
            </a:r>
            <a:r>
              <a:rPr lang="zh-TW" altLang="en-US" sz="2000" dirty="0" smtClean="0">
                <a:solidFill>
                  <a:prstClr val="black"/>
                </a:solidFill>
                <a:latin typeface="華康儷中黑" panose="020B0509000000000000" pitchFamily="49" charset="-120"/>
                <a:ea typeface="華康儷中黑" panose="020B0509000000000000" pitchFamily="49" charset="-120"/>
              </a:rPr>
              <a:t>走捷徑，而是如何</a:t>
            </a:r>
            <a:r>
              <a:rPr lang="zh-TW" altLang="en-US" sz="2000" dirty="0">
                <a:solidFill>
                  <a:prstClr val="black"/>
                </a:solidFill>
                <a:latin typeface="華康儷中黑" panose="020B0509000000000000" pitchFamily="49" charset="-120"/>
                <a:ea typeface="華康儷中黑" panose="020B0509000000000000" pitchFamily="49" charset="-120"/>
              </a:rPr>
              <a:t>更聰明地工作</a:t>
            </a:r>
            <a:endParaRPr lang="en-US" sz="2000" dirty="0">
              <a:solidFill>
                <a:prstClr val="black"/>
              </a:solidFill>
              <a:latin typeface="華康儷中黑" panose="020B0509000000000000" pitchFamily="49" charset="-120"/>
              <a:ea typeface="華康儷中黑" panose="020B0509000000000000" pitchFamily="49" charset="-120"/>
            </a:endParaRPr>
          </a:p>
          <a:p>
            <a:pPr lvl="1">
              <a:spcBef>
                <a:spcPts val="600"/>
              </a:spcBef>
            </a:pPr>
            <a:r>
              <a:rPr lang="zh-TW" altLang="en-US" sz="2000" dirty="0">
                <a:solidFill>
                  <a:prstClr val="black"/>
                </a:solidFill>
                <a:latin typeface="華康儷中黑" panose="020B0509000000000000" pitchFamily="49" charset="-120"/>
                <a:ea typeface="華康儷中黑" panose="020B0509000000000000" pitchFamily="49" charset="-120"/>
              </a:rPr>
              <a:t>這是一個已證實可行的計劃</a:t>
            </a:r>
            <a:endParaRPr lang="en-US" sz="2000" dirty="0">
              <a:solidFill>
                <a:prstClr val="black"/>
              </a:solidFill>
              <a:latin typeface="華康儷中黑" panose="020B0509000000000000" pitchFamily="49" charset="-120"/>
              <a:ea typeface="華康儷中黑" panose="020B0509000000000000" pitchFamily="49" charset="-120"/>
            </a:endParaRPr>
          </a:p>
        </p:txBody>
      </p:sp>
    </p:spTree>
    <p:extLst>
      <p:ext uri="{BB962C8B-B14F-4D97-AF65-F5344CB8AC3E}">
        <p14:creationId xmlns:p14="http://schemas.microsoft.com/office/powerpoint/2010/main" val="1818146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goodvibeblog.com/wp-content/uploads/2011/07/list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76534" y="3200400"/>
            <a:ext cx="5224666" cy="347440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57200" y="3505200"/>
            <a:ext cx="5410200" cy="563562"/>
          </a:xfrm>
        </p:spPr>
        <p:txBody>
          <a:bodyPr>
            <a:normAutofit/>
          </a:bodyPr>
          <a:lstStyle/>
          <a:p>
            <a:pPr algn="l"/>
            <a:r>
              <a:rPr lang="en-US" sz="2600" dirty="0" smtClean="0">
                <a:solidFill>
                  <a:schemeClr val="accent1">
                    <a:lumMod val="75000"/>
                  </a:schemeClr>
                </a:solidFill>
              </a:rPr>
              <a:t>The UFO Skills For Recruiting</a:t>
            </a:r>
            <a:endParaRPr lang="en-US" sz="2600" dirty="0">
              <a:solidFill>
                <a:schemeClr val="accent1">
                  <a:lumMod val="75000"/>
                </a:schemeClr>
              </a:solidFill>
            </a:endParaRPr>
          </a:p>
        </p:txBody>
      </p:sp>
      <p:sp>
        <p:nvSpPr>
          <p:cNvPr id="4" name="Content Placeholder 3"/>
          <p:cNvSpPr>
            <a:spLocks noGrp="1"/>
          </p:cNvSpPr>
          <p:nvPr>
            <p:ph idx="1"/>
          </p:nvPr>
        </p:nvSpPr>
        <p:spPr>
          <a:xfrm>
            <a:off x="457200" y="3992562"/>
            <a:ext cx="6705600" cy="2057400"/>
          </a:xfrm>
        </p:spPr>
        <p:txBody>
          <a:bodyPr/>
          <a:lstStyle/>
          <a:p>
            <a:r>
              <a:rPr lang="en-US" sz="2200" dirty="0" smtClean="0"/>
              <a:t>Finding Prospects or Filling The Bean Jar</a:t>
            </a:r>
          </a:p>
          <a:p>
            <a:pPr lvl="1"/>
            <a:r>
              <a:rPr lang="en-US" sz="2200" dirty="0" smtClean="0"/>
              <a:t>Make a comprehensive list</a:t>
            </a:r>
          </a:p>
          <a:p>
            <a:pPr lvl="2"/>
            <a:r>
              <a:rPr lang="en-US" sz="2000" dirty="0" smtClean="0"/>
              <a:t>Do you know somebody, then list everybody.</a:t>
            </a:r>
          </a:p>
          <a:p>
            <a:pPr lvl="2"/>
            <a:r>
              <a:rPr lang="en-US" sz="2000" dirty="0" smtClean="0"/>
              <a:t>Everybody knows somebody.</a:t>
            </a:r>
          </a:p>
          <a:p>
            <a:pPr lvl="2"/>
            <a:r>
              <a:rPr lang="en-US" sz="2000" dirty="0" smtClean="0"/>
              <a:t>Do the work...be the professional.</a:t>
            </a:r>
            <a:endParaRPr lang="en-US" sz="2000" dirty="0"/>
          </a:p>
        </p:txBody>
      </p:sp>
      <p:sp>
        <p:nvSpPr>
          <p:cNvPr id="2" name="Slide Number Placeholder 1"/>
          <p:cNvSpPr>
            <a:spLocks noGrp="1"/>
          </p:cNvSpPr>
          <p:nvPr>
            <p:ph type="sldNum" sz="quarter" idx="12"/>
          </p:nvPr>
        </p:nvSpPr>
        <p:spPr/>
        <p:txBody>
          <a:bodyPr/>
          <a:lstStyle/>
          <a:p>
            <a:fld id="{5D94061F-B94A-4BA8-9D9E-D0D9FB5F4E14}" type="slidenum">
              <a:rPr lang="en-US" smtClean="0">
                <a:solidFill>
                  <a:prstClr val="black">
                    <a:tint val="75000"/>
                  </a:prstClr>
                </a:solidFill>
              </a:rPr>
              <a:pPr/>
              <a:t>7</a:t>
            </a:fld>
            <a:endParaRPr lang="en-US" dirty="0">
              <a:solidFill>
                <a:prstClr val="black">
                  <a:tint val="75000"/>
                </a:prstClr>
              </a:solidFill>
            </a:endParaRPr>
          </a:p>
        </p:txBody>
      </p:sp>
      <p:sp>
        <p:nvSpPr>
          <p:cNvPr id="6" name="Title 2"/>
          <p:cNvSpPr txBox="1">
            <a:spLocks/>
          </p:cNvSpPr>
          <p:nvPr/>
        </p:nvSpPr>
        <p:spPr>
          <a:xfrm>
            <a:off x="457200" y="304800"/>
            <a:ext cx="7696200" cy="563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a:lstStyle>
          <a:p>
            <a:pPr algn="l"/>
            <a:r>
              <a:rPr lang="zh-TW" altLang="en-US" sz="3200" dirty="0">
                <a:solidFill>
                  <a:srgbClr val="4F81BD">
                    <a:lumMod val="75000"/>
                  </a:srgbClr>
                </a:solidFill>
                <a:ea typeface="華康儷中黑" panose="020B0509000000000000" pitchFamily="49" charset="-120"/>
              </a:rPr>
              <a:t>超連</a:t>
            </a:r>
            <a:r>
              <a:rPr lang="zh-TW" altLang="en-US" sz="3200" dirty="0" smtClean="0">
                <a:solidFill>
                  <a:srgbClr val="4F81BD">
                    <a:lumMod val="75000"/>
                  </a:srgbClr>
                </a:solidFill>
                <a:ea typeface="華康儷中黑" panose="020B0509000000000000" pitchFamily="49" charset="-120"/>
              </a:rPr>
              <a:t>鎖</a:t>
            </a:r>
            <a:r>
              <a:rPr lang="zh-CN" altLang="en-US" sz="3200" baseline="30000" dirty="0">
                <a:solidFill>
                  <a:srgbClr val="4F81BD">
                    <a:lumMod val="75000"/>
                  </a:srgbClr>
                </a:solidFill>
                <a:latin typeface="Calibri"/>
                <a:ea typeface="華康儷中黑" panose="020B0509000000000000" pitchFamily="49" charset="-120"/>
              </a:rPr>
              <a:t>™</a:t>
            </a:r>
            <a:r>
              <a:rPr lang="zh-TW" altLang="en-US" sz="3200" dirty="0" smtClean="0">
                <a:solidFill>
                  <a:srgbClr val="4F81BD">
                    <a:lumMod val="75000"/>
                  </a:srgbClr>
                </a:solidFill>
                <a:ea typeface="華康儷中黑" panose="020B0509000000000000" pitchFamily="49" charset="-120"/>
              </a:rPr>
              <a:t>店主招募技巧</a:t>
            </a:r>
            <a:endParaRPr lang="en-US" sz="3200" dirty="0">
              <a:solidFill>
                <a:srgbClr val="4F81BD">
                  <a:lumMod val="75000"/>
                </a:srgbClr>
              </a:solidFill>
            </a:endParaRPr>
          </a:p>
        </p:txBody>
      </p:sp>
      <p:sp>
        <p:nvSpPr>
          <p:cNvPr id="7" name="Content Placeholder 3"/>
          <p:cNvSpPr txBox="1">
            <a:spLocks/>
          </p:cNvSpPr>
          <p:nvPr/>
        </p:nvSpPr>
        <p:spPr>
          <a:xfrm>
            <a:off x="457200" y="914400"/>
            <a:ext cx="7924800" cy="25606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spcBef>
                <a:spcPts val="600"/>
              </a:spcBef>
            </a:pPr>
            <a:r>
              <a:rPr lang="zh-TW" altLang="en-US" sz="2600" dirty="0">
                <a:solidFill>
                  <a:prstClr val="black"/>
                </a:solidFill>
                <a:latin typeface="華康儷中黑" panose="020B0509000000000000" pitchFamily="49" charset="-120"/>
                <a:ea typeface="華康儷中黑" panose="020B0509000000000000" pitchFamily="49" charset="-120"/>
              </a:rPr>
              <a:t>尋找潛在</a:t>
            </a:r>
            <a:r>
              <a:rPr lang="zh-TW" altLang="en-US" sz="2600" dirty="0" smtClean="0">
                <a:solidFill>
                  <a:prstClr val="black"/>
                </a:solidFill>
                <a:latin typeface="華康儷中黑" panose="020B0509000000000000" pitchFamily="49" charset="-120"/>
                <a:ea typeface="華康儷中黑" panose="020B0509000000000000" pitchFamily="49" charset="-120"/>
              </a:rPr>
              <a:t>人選或</a:t>
            </a:r>
            <a:r>
              <a:rPr lang="zh-TW" altLang="en-US" sz="2600" dirty="0">
                <a:solidFill>
                  <a:prstClr val="black"/>
                </a:solidFill>
                <a:latin typeface="華康儷中黑" panose="020B0509000000000000" pitchFamily="49" charset="-120"/>
                <a:ea typeface="華康儷中黑" panose="020B0509000000000000" pitchFamily="49" charset="-120"/>
              </a:rPr>
              <a:t>把豆罐裝滿</a:t>
            </a:r>
            <a:endParaRPr lang="en-US" sz="2600" dirty="0">
              <a:solidFill>
                <a:prstClr val="black"/>
              </a:solidFill>
              <a:latin typeface="華康儷中黑" panose="020B0509000000000000" pitchFamily="49" charset="-120"/>
              <a:ea typeface="華康儷中黑" panose="020B0509000000000000" pitchFamily="49" charset="-120"/>
            </a:endParaRPr>
          </a:p>
          <a:p>
            <a:pPr lvl="1">
              <a:lnSpc>
                <a:spcPct val="110000"/>
              </a:lnSpc>
              <a:spcBef>
                <a:spcPts val="600"/>
              </a:spcBef>
            </a:pPr>
            <a:r>
              <a:rPr lang="zh-TW" altLang="en-US" sz="2600" dirty="0">
                <a:solidFill>
                  <a:prstClr val="black"/>
                </a:solidFill>
                <a:latin typeface="華康儷中黑" panose="020B0509000000000000" pitchFamily="49" charset="-120"/>
                <a:ea typeface="華康儷中黑" panose="020B0509000000000000" pitchFamily="49" charset="-120"/>
              </a:rPr>
              <a:t>列</a:t>
            </a:r>
            <a:r>
              <a:rPr lang="zh-TW" altLang="en-US" sz="2600" dirty="0" smtClean="0">
                <a:solidFill>
                  <a:prstClr val="black"/>
                </a:solidFill>
                <a:latin typeface="華康儷中黑" panose="020B0509000000000000" pitchFamily="49" charset="-120"/>
                <a:ea typeface="華康儷中黑" panose="020B0509000000000000" pitchFamily="49" charset="-120"/>
              </a:rPr>
              <a:t>出一個詳細的名單</a:t>
            </a:r>
            <a:endParaRPr lang="en-US" sz="2600" dirty="0" smtClean="0">
              <a:solidFill>
                <a:prstClr val="black"/>
              </a:solidFill>
            </a:endParaRPr>
          </a:p>
          <a:p>
            <a:pPr lvl="2">
              <a:lnSpc>
                <a:spcPct val="110000"/>
              </a:lnSpc>
              <a:spcBef>
                <a:spcPts val="600"/>
              </a:spcBef>
            </a:pPr>
            <a:r>
              <a:rPr lang="zh-TW" altLang="en-US" sz="2200" dirty="0" smtClean="0">
                <a:solidFill>
                  <a:prstClr val="black"/>
                </a:solidFill>
                <a:latin typeface="華康儷中黑" panose="020B0509000000000000" pitchFamily="49" charset="-120"/>
                <a:ea typeface="華康儷中黑" panose="020B0509000000000000" pitchFamily="49" charset="-120"/>
              </a:rPr>
              <a:t>把你認識的人名寫下來</a:t>
            </a:r>
            <a:endParaRPr lang="en-US" sz="2200" dirty="0" smtClean="0">
              <a:solidFill>
                <a:prstClr val="black"/>
              </a:solidFill>
              <a:latin typeface="華康儷中黑" panose="020B0509000000000000" pitchFamily="49" charset="-120"/>
              <a:ea typeface="華康儷中黑" panose="020B0509000000000000" pitchFamily="49" charset="-120"/>
            </a:endParaRPr>
          </a:p>
          <a:p>
            <a:pPr lvl="2">
              <a:lnSpc>
                <a:spcPct val="110000"/>
              </a:lnSpc>
              <a:spcBef>
                <a:spcPts val="600"/>
              </a:spcBef>
            </a:pPr>
            <a:r>
              <a:rPr lang="zh-TW" altLang="en-US" sz="2200" dirty="0" smtClean="0">
                <a:solidFill>
                  <a:prstClr val="black"/>
                </a:solidFill>
                <a:latin typeface="華康儷中黑" panose="020B0509000000000000" pitchFamily="49" charset="-120"/>
                <a:ea typeface="華康儷中黑" panose="020B0509000000000000" pitchFamily="49" charset="-120"/>
              </a:rPr>
              <a:t>每個人都認識某些人</a:t>
            </a:r>
            <a:endParaRPr lang="en-US" sz="2200" dirty="0" smtClean="0">
              <a:solidFill>
                <a:prstClr val="black"/>
              </a:solidFill>
              <a:latin typeface="華康儷中黑" panose="020B0509000000000000" pitchFamily="49" charset="-120"/>
              <a:ea typeface="華康儷中黑" panose="020B0509000000000000" pitchFamily="49" charset="-120"/>
            </a:endParaRPr>
          </a:p>
          <a:p>
            <a:pPr lvl="2">
              <a:lnSpc>
                <a:spcPct val="110000"/>
              </a:lnSpc>
              <a:spcBef>
                <a:spcPts val="600"/>
              </a:spcBef>
            </a:pPr>
            <a:r>
              <a:rPr lang="zh-TW" altLang="en-US" sz="2200" dirty="0" smtClean="0">
                <a:solidFill>
                  <a:prstClr val="black"/>
                </a:solidFill>
                <a:latin typeface="華康儷中黑" panose="020B0509000000000000" pitchFamily="49" charset="-120"/>
                <a:ea typeface="華康儷中黑" panose="020B0509000000000000" pitchFamily="49" charset="-120"/>
              </a:rPr>
              <a:t>做應做的事情，而且專業地做</a:t>
            </a:r>
            <a:endParaRPr lang="en-US" sz="2200" dirty="0">
              <a:solidFill>
                <a:prstClr val="black"/>
              </a:solidFill>
              <a:latin typeface="華康儷中黑" panose="020B0509000000000000" pitchFamily="49" charset="-120"/>
              <a:ea typeface="華康儷中黑" panose="020B0509000000000000" pitchFamily="49" charset="-120"/>
            </a:endParaRPr>
          </a:p>
        </p:txBody>
      </p:sp>
    </p:spTree>
    <p:extLst>
      <p:ext uri="{BB962C8B-B14F-4D97-AF65-F5344CB8AC3E}">
        <p14:creationId xmlns:p14="http://schemas.microsoft.com/office/powerpoint/2010/main" val="3366747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goodvibeblog.com/wp-content/uploads/2011/07/list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76534" y="3124200"/>
            <a:ext cx="5224666" cy="347440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6628" y="3810000"/>
            <a:ext cx="6325172" cy="1752600"/>
          </a:xfrm>
        </p:spPr>
        <p:txBody>
          <a:bodyPr/>
          <a:lstStyle/>
          <a:p>
            <a:r>
              <a:rPr lang="en-US" sz="2400" dirty="0" smtClean="0"/>
              <a:t>Learn to find new people daily</a:t>
            </a:r>
          </a:p>
          <a:p>
            <a:pPr lvl="1"/>
            <a:r>
              <a:rPr lang="en-US" sz="2000" dirty="0" smtClean="0"/>
              <a:t>Never stop finding new people.</a:t>
            </a:r>
          </a:p>
          <a:p>
            <a:pPr lvl="1"/>
            <a:r>
              <a:rPr lang="en-US" sz="2000" dirty="0" smtClean="0"/>
              <a:t>Constantly add new people to your list.</a:t>
            </a:r>
          </a:p>
          <a:p>
            <a:pPr lvl="1"/>
            <a:r>
              <a:rPr lang="en-US" sz="2000" dirty="0" smtClean="0"/>
              <a:t>Expand your list by adding two (2) names daily.</a:t>
            </a:r>
          </a:p>
        </p:txBody>
      </p:sp>
      <p:sp>
        <p:nvSpPr>
          <p:cNvPr id="2" name="Slide Number Placeholder 1"/>
          <p:cNvSpPr>
            <a:spLocks noGrp="1"/>
          </p:cNvSpPr>
          <p:nvPr>
            <p:ph type="sldNum" sz="quarter" idx="12"/>
          </p:nvPr>
        </p:nvSpPr>
        <p:spPr/>
        <p:txBody>
          <a:bodyPr/>
          <a:lstStyle/>
          <a:p>
            <a:fld id="{5D94061F-B94A-4BA8-9D9E-D0D9FB5F4E14}" type="slidenum">
              <a:rPr lang="en-US" smtClean="0">
                <a:solidFill>
                  <a:prstClr val="black">
                    <a:tint val="75000"/>
                  </a:prstClr>
                </a:solidFill>
              </a:rPr>
              <a:pPr/>
              <a:t>8</a:t>
            </a:fld>
            <a:endParaRPr lang="en-US" dirty="0">
              <a:solidFill>
                <a:prstClr val="black">
                  <a:tint val="75000"/>
                </a:prstClr>
              </a:solidFill>
            </a:endParaRPr>
          </a:p>
        </p:txBody>
      </p:sp>
      <p:sp>
        <p:nvSpPr>
          <p:cNvPr id="6" name="Title 2"/>
          <p:cNvSpPr txBox="1">
            <a:spLocks/>
          </p:cNvSpPr>
          <p:nvPr/>
        </p:nvSpPr>
        <p:spPr>
          <a:xfrm>
            <a:off x="457200" y="3276600"/>
            <a:ext cx="5410200" cy="563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a:lstStyle>
          <a:p>
            <a:pPr algn="l"/>
            <a:r>
              <a:rPr lang="en-US" sz="2800" dirty="0" smtClean="0">
                <a:solidFill>
                  <a:srgbClr val="4F81BD">
                    <a:lumMod val="75000"/>
                  </a:srgbClr>
                </a:solidFill>
              </a:rPr>
              <a:t>The UFO Skills For Recruiting</a:t>
            </a:r>
            <a:endParaRPr lang="en-US" sz="2800" dirty="0">
              <a:solidFill>
                <a:srgbClr val="4F81BD">
                  <a:lumMod val="75000"/>
                </a:srgbClr>
              </a:solidFill>
            </a:endParaRPr>
          </a:p>
        </p:txBody>
      </p:sp>
      <p:sp>
        <p:nvSpPr>
          <p:cNvPr id="7" name="Title 2"/>
          <p:cNvSpPr txBox="1">
            <a:spLocks/>
          </p:cNvSpPr>
          <p:nvPr/>
        </p:nvSpPr>
        <p:spPr>
          <a:xfrm>
            <a:off x="457200" y="427038"/>
            <a:ext cx="7696200" cy="563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a:lstStyle>
          <a:p>
            <a:pPr algn="l"/>
            <a:r>
              <a:rPr lang="zh-TW" altLang="en-US" sz="3600" dirty="0">
                <a:solidFill>
                  <a:srgbClr val="4F81BD">
                    <a:lumMod val="75000"/>
                  </a:srgbClr>
                </a:solidFill>
                <a:ea typeface="華康儷中黑" panose="020B0509000000000000" pitchFamily="49" charset="-120"/>
              </a:rPr>
              <a:t>超連</a:t>
            </a:r>
            <a:r>
              <a:rPr lang="zh-TW" altLang="en-US" sz="3600" dirty="0" smtClean="0">
                <a:solidFill>
                  <a:srgbClr val="4F81BD">
                    <a:lumMod val="75000"/>
                  </a:srgbClr>
                </a:solidFill>
                <a:ea typeface="華康儷中黑" panose="020B0509000000000000" pitchFamily="49" charset="-120"/>
              </a:rPr>
              <a:t>鎖</a:t>
            </a:r>
            <a:r>
              <a:rPr lang="zh-CN" altLang="en-US" sz="3600" baseline="30000" dirty="0">
                <a:solidFill>
                  <a:srgbClr val="4F81BD">
                    <a:lumMod val="75000"/>
                  </a:srgbClr>
                </a:solidFill>
                <a:latin typeface="Calibri"/>
                <a:ea typeface="華康儷中黑" panose="020B0509000000000000" pitchFamily="49" charset="-120"/>
              </a:rPr>
              <a:t>™</a:t>
            </a:r>
            <a:r>
              <a:rPr lang="zh-TW" altLang="en-US" sz="3600" dirty="0" smtClean="0">
                <a:solidFill>
                  <a:srgbClr val="4F81BD">
                    <a:lumMod val="75000"/>
                  </a:srgbClr>
                </a:solidFill>
                <a:ea typeface="華康儷中黑" panose="020B0509000000000000" pitchFamily="49" charset="-120"/>
              </a:rPr>
              <a:t>店主招募技巧</a:t>
            </a:r>
            <a:endParaRPr lang="en-US" sz="3600" dirty="0">
              <a:solidFill>
                <a:srgbClr val="4F81BD">
                  <a:lumMod val="75000"/>
                </a:srgbClr>
              </a:solidFill>
            </a:endParaRPr>
          </a:p>
        </p:txBody>
      </p:sp>
      <p:sp>
        <p:nvSpPr>
          <p:cNvPr id="9" name="Content Placeholder 3"/>
          <p:cNvSpPr txBox="1">
            <a:spLocks/>
          </p:cNvSpPr>
          <p:nvPr/>
        </p:nvSpPr>
        <p:spPr>
          <a:xfrm>
            <a:off x="457200" y="1066800"/>
            <a:ext cx="6325172" cy="2057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00"/>
              </a:spcBef>
            </a:pPr>
            <a:r>
              <a:rPr lang="zh-TW" altLang="en-US" sz="2800" dirty="0" smtClean="0">
                <a:solidFill>
                  <a:prstClr val="black"/>
                </a:solidFill>
                <a:latin typeface="華康儷中黑" panose="020B0509000000000000" pitchFamily="49" charset="-120"/>
                <a:ea typeface="華康儷中黑" panose="020B0509000000000000" pitchFamily="49" charset="-120"/>
              </a:rPr>
              <a:t>學習每天尋找新名單</a:t>
            </a:r>
            <a:endParaRPr lang="en-US" sz="2800" dirty="0" smtClean="0">
              <a:solidFill>
                <a:prstClr val="black"/>
              </a:solidFill>
            </a:endParaRPr>
          </a:p>
          <a:p>
            <a:pPr lvl="1">
              <a:spcBef>
                <a:spcPts val="600"/>
              </a:spcBef>
            </a:pPr>
            <a:r>
              <a:rPr lang="zh-TW" altLang="en-US" sz="2400" dirty="0">
                <a:solidFill>
                  <a:prstClr val="black"/>
                </a:solidFill>
                <a:latin typeface="華康儷中黑" panose="020B0509000000000000" pitchFamily="49" charset="-120"/>
                <a:ea typeface="華康儷中黑" panose="020B0509000000000000" pitchFamily="49" charset="-120"/>
              </a:rPr>
              <a:t>永不停止尋找新名</a:t>
            </a:r>
            <a:r>
              <a:rPr lang="zh-TW" altLang="en-US" sz="2400" dirty="0" smtClean="0">
                <a:solidFill>
                  <a:prstClr val="black"/>
                </a:solidFill>
                <a:latin typeface="華康儷中黑" panose="020B0509000000000000" pitchFamily="49" charset="-120"/>
                <a:ea typeface="華康儷中黑" panose="020B0509000000000000" pitchFamily="49" charset="-120"/>
              </a:rPr>
              <a:t>單</a:t>
            </a:r>
            <a:endParaRPr lang="en-US" sz="2400" dirty="0" smtClean="0">
              <a:solidFill>
                <a:prstClr val="black"/>
              </a:solidFill>
            </a:endParaRPr>
          </a:p>
          <a:p>
            <a:pPr lvl="1">
              <a:spcBef>
                <a:spcPts val="600"/>
              </a:spcBef>
            </a:pPr>
            <a:r>
              <a:rPr lang="zh-TW" altLang="en-US" sz="2400" dirty="0" smtClean="0">
                <a:solidFill>
                  <a:prstClr val="black"/>
                </a:solidFill>
                <a:latin typeface="華康儷中黑" panose="020B0509000000000000" pitchFamily="49" charset="-120"/>
                <a:ea typeface="華康儷中黑" panose="020B0509000000000000" pitchFamily="49" charset="-120"/>
              </a:rPr>
              <a:t>定期為名單加入新朋友的資料</a:t>
            </a:r>
            <a:endParaRPr lang="en-US" altLang="zh-TW" sz="2400" dirty="0" smtClean="0">
              <a:solidFill>
                <a:prstClr val="black"/>
              </a:solidFill>
              <a:latin typeface="華康儷中黑" panose="020B0509000000000000" pitchFamily="49" charset="-120"/>
              <a:ea typeface="華康儷中黑" panose="020B0509000000000000" pitchFamily="49" charset="-120"/>
            </a:endParaRPr>
          </a:p>
          <a:p>
            <a:pPr lvl="1">
              <a:spcBef>
                <a:spcPts val="600"/>
              </a:spcBef>
            </a:pPr>
            <a:r>
              <a:rPr lang="zh-TW" altLang="en-US" sz="2400" dirty="0" smtClean="0">
                <a:solidFill>
                  <a:prstClr val="black"/>
                </a:solidFill>
                <a:latin typeface="華康儷中黑" panose="020B0509000000000000" pitchFamily="49" charset="-120"/>
                <a:ea typeface="華康儷中黑" panose="020B0509000000000000" pitchFamily="49" charset="-120"/>
              </a:rPr>
              <a:t>每天加入兩個新名單</a:t>
            </a:r>
            <a:endParaRPr lang="en-US" sz="2400" dirty="0" smtClean="0">
              <a:solidFill>
                <a:prstClr val="black"/>
              </a:solidFill>
            </a:endParaRPr>
          </a:p>
        </p:txBody>
      </p:sp>
    </p:spTree>
    <p:extLst>
      <p:ext uri="{BB962C8B-B14F-4D97-AF65-F5344CB8AC3E}">
        <p14:creationId xmlns:p14="http://schemas.microsoft.com/office/powerpoint/2010/main" val="4077061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966" y="152400"/>
            <a:ext cx="9203932"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454136D3-2641-4CE4-91B9-511102A08BD9}"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2062320908"/>
      </p:ext>
    </p:extLst>
  </p:cSld>
  <p:clrMapOvr>
    <a:masterClrMapping/>
  </p:clrMapOvr>
  <p:timing>
    <p:tnLst>
      <p:par>
        <p:cTn id="1" dur="indefinite" restart="never" nodeType="tmRoot"/>
      </p:par>
    </p:tnLst>
  </p:timing>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resenterMedia.com Static Theme">
  <a:themeElements>
    <a:clrScheme name="countdown">
      <a:dk1>
        <a:sysClr val="windowText" lastClr="000000"/>
      </a:dk1>
      <a:lt1>
        <a:sysClr val="window" lastClr="FFFFFF"/>
      </a:lt1>
      <a:dk2>
        <a:srgbClr val="1F497D"/>
      </a:dk2>
      <a:lt2>
        <a:srgbClr val="EEECE1"/>
      </a:lt2>
      <a:accent1>
        <a:srgbClr val="4F81BD"/>
      </a:accent1>
      <a:accent2>
        <a:srgbClr val="4F64BD"/>
      </a:accent2>
      <a:accent3>
        <a:srgbClr val="4F59BD"/>
      </a:accent3>
      <a:accent4>
        <a:srgbClr val="4C99C0"/>
      </a:accent4>
      <a:accent5>
        <a:srgbClr val="1F497D"/>
      </a:accent5>
      <a:accent6>
        <a:srgbClr val="F79646"/>
      </a:accent6>
      <a:hlink>
        <a:srgbClr val="FAC08F"/>
      </a:hlink>
      <a:folHlink>
        <a:srgbClr val="97480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olumns">
  <a:themeElements>
    <a:clrScheme name="Custom 1">
      <a:dk1>
        <a:srgbClr val="FFFFFF"/>
      </a:dk1>
      <a:lt1>
        <a:srgbClr val="FFFFFF"/>
      </a:lt1>
      <a:dk2>
        <a:srgbClr val="FFFFFF"/>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Columns 1">
        <a:dk1>
          <a:srgbClr val="000066"/>
        </a:dk1>
        <a:lt1>
          <a:srgbClr val="FFFFFF"/>
        </a:lt1>
        <a:dk2>
          <a:srgbClr val="5E6DA4"/>
        </a:dk2>
        <a:lt2>
          <a:srgbClr val="FFFFFF"/>
        </a:lt2>
        <a:accent1>
          <a:srgbClr val="6666FF"/>
        </a:accent1>
        <a:accent2>
          <a:srgbClr val="9999FF"/>
        </a:accent2>
        <a:accent3>
          <a:srgbClr val="B6BAC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Columns 2">
        <a:dk1>
          <a:srgbClr val="003366"/>
        </a:dk1>
        <a:lt1>
          <a:srgbClr val="FFFFFF"/>
        </a:lt1>
        <a:dk2>
          <a:srgbClr val="5E6DA4"/>
        </a:dk2>
        <a:lt2>
          <a:srgbClr val="FFFFFF"/>
        </a:lt2>
        <a:accent1>
          <a:srgbClr val="9966FF"/>
        </a:accent1>
        <a:accent2>
          <a:srgbClr val="00CC66"/>
        </a:accent2>
        <a:accent3>
          <a:srgbClr val="B6BACF"/>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Columns 3">
        <a:dk1>
          <a:srgbClr val="000000"/>
        </a:dk1>
        <a:lt1>
          <a:srgbClr val="FFFFFF"/>
        </a:lt1>
        <a:dk2>
          <a:srgbClr val="5E6DA4"/>
        </a:dk2>
        <a:lt2>
          <a:srgbClr val="FFFFFF"/>
        </a:lt2>
        <a:accent1>
          <a:srgbClr val="FF6600"/>
        </a:accent1>
        <a:accent2>
          <a:srgbClr val="FFCC00"/>
        </a:accent2>
        <a:accent3>
          <a:srgbClr val="B6BACF"/>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TS102922391">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15_4109default" id="{E728D685-11FC-4812-BA85-57AC6F9C9F40}" vid="{BC4E008B-95FF-4815-904E-143A8EDFC1D4}"/>
    </a:ext>
  </a:extLst>
</a:theme>
</file>

<file path=ppt/theme/theme7.xml><?xml version="1.0" encoding="utf-8"?>
<a:theme xmlns:a="http://schemas.openxmlformats.org/drawingml/2006/main" name="3_PresenterMedia.com Static Theme">
  <a:themeElements>
    <a:clrScheme name="countdown">
      <a:dk1>
        <a:sysClr val="windowText" lastClr="000000"/>
      </a:dk1>
      <a:lt1>
        <a:sysClr val="window" lastClr="FFFFFF"/>
      </a:lt1>
      <a:dk2>
        <a:srgbClr val="1F497D"/>
      </a:dk2>
      <a:lt2>
        <a:srgbClr val="EEECE1"/>
      </a:lt2>
      <a:accent1>
        <a:srgbClr val="4F81BD"/>
      </a:accent1>
      <a:accent2>
        <a:srgbClr val="4F64BD"/>
      </a:accent2>
      <a:accent3>
        <a:srgbClr val="4F59BD"/>
      </a:accent3>
      <a:accent4>
        <a:srgbClr val="4C99C0"/>
      </a:accent4>
      <a:accent5>
        <a:srgbClr val="1F497D"/>
      </a:accent5>
      <a:accent6>
        <a:srgbClr val="F79646"/>
      </a:accent6>
      <a:hlink>
        <a:srgbClr val="FAC08F"/>
      </a:hlink>
      <a:folHlink>
        <a:srgbClr val="97480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1016</TotalTime>
  <Words>2407</Words>
  <Application>Microsoft Office PowerPoint</Application>
  <PresentationFormat>On-screen Show (4:3)</PresentationFormat>
  <Paragraphs>268</Paragraphs>
  <Slides>30</Slides>
  <Notes>0</Notes>
  <HiddenSlides>0</HiddenSlides>
  <MMClips>0</MMClips>
  <ScaleCrop>false</ScaleCrop>
  <HeadingPairs>
    <vt:vector size="4" baseType="variant">
      <vt:variant>
        <vt:lpstr>Theme</vt:lpstr>
      </vt:variant>
      <vt:variant>
        <vt:i4>8</vt:i4>
      </vt:variant>
      <vt:variant>
        <vt:lpstr>Slide Titles</vt:lpstr>
      </vt:variant>
      <vt:variant>
        <vt:i4>30</vt:i4>
      </vt:variant>
    </vt:vector>
  </HeadingPairs>
  <TitlesOfParts>
    <vt:vector size="38" baseType="lpstr">
      <vt:lpstr>4_Office Theme</vt:lpstr>
      <vt:lpstr>2_PresenterMedia.com Static Theme</vt:lpstr>
      <vt:lpstr>2_Columns</vt:lpstr>
      <vt:lpstr>19_Office Theme</vt:lpstr>
      <vt:lpstr>1_Default Design</vt:lpstr>
      <vt:lpstr>1_TS102922391</vt:lpstr>
      <vt:lpstr>3_PresenterMedia.com Static Theme</vt:lpstr>
      <vt:lpstr>20_Office Theme</vt:lpstr>
      <vt:lpstr>PowerPoint Presentation</vt:lpstr>
      <vt:lpstr>美安香港 MARKET HONG KONG</vt:lpstr>
      <vt:lpstr>有效建立團隊 Effectively Building An Organization</vt:lpstr>
      <vt:lpstr>美安香港四大基石 Four Cornerstones of Market Hong Kong</vt:lpstr>
      <vt:lpstr>“積極進取型” 超連鎖™店主</vt:lpstr>
      <vt:lpstr>“Go Now” UnFranchise™ Owner</vt:lpstr>
      <vt:lpstr>The UFO Skills For Recruiting</vt:lpstr>
      <vt:lpstr>PowerPoint Presentation</vt:lpstr>
      <vt:lpstr>PowerPoint Presentation</vt:lpstr>
      <vt:lpstr>學習…</vt:lpstr>
      <vt:lpstr>一個活動可以是…</vt:lpstr>
      <vt:lpstr>PowerPoint Presentation</vt:lpstr>
      <vt:lpstr>Identify Your Favorite Tools</vt:lpstr>
      <vt:lpstr>TIPS: To invite a Prospect to an event or review a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Intro Options</vt:lpstr>
      <vt:lpstr>PowerPoint Presentation</vt:lpstr>
      <vt:lpstr>PowerPoint Presentation</vt:lpstr>
      <vt:lpstr>PowerPoint Presentation</vt:lpstr>
      <vt:lpstr>專業的超連鎖™店主 Professional UnFranchise™ Owners</vt:lpstr>
      <vt:lpstr>PowerPoint Presentation</vt:lpstr>
      <vt:lpstr>有效建立團隊 Effectively Building An Organization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HONG KONG</dc:title>
  <dc:creator>Yvonne Lucado</dc:creator>
  <cp:lastModifiedBy>Tracy NG</cp:lastModifiedBy>
  <cp:revision>65</cp:revision>
  <cp:lastPrinted>2014-04-22T15:54:12Z</cp:lastPrinted>
  <dcterms:created xsi:type="dcterms:W3CDTF">2014-04-21T13:56:51Z</dcterms:created>
  <dcterms:modified xsi:type="dcterms:W3CDTF">2014-05-12T11:58:54Z</dcterms:modified>
</cp:coreProperties>
</file>